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6858000" cx="12192000"/>
  <p:notesSz cx="6858000" cy="9144000"/>
  <p:embeddedFontLst>
    <p:embeddedFont>
      <p:font typeface="Gill Sans"/>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GillSans-bold.fntdata"/><Relationship Id="rId30" Type="http://schemas.openxmlformats.org/officeDocument/2006/relationships/font" Target="fonts/GillSans-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Welcome to our senior design capstone project. Today, we will explain the fundamentals behind our project, then dive into the </a:t>
            </a:r>
            <a:r>
              <a:rPr lang="en-US">
                <a:solidFill>
                  <a:schemeClr val="dk1"/>
                </a:solidFill>
              </a:rPr>
              <a:t>functionality</a:t>
            </a:r>
            <a:r>
              <a:rPr lang="en-US">
                <a:solidFill>
                  <a:schemeClr val="dk1"/>
                </a:solidFill>
              </a:rPr>
              <a:t> of the application we created, and the conclude with what we have taken away from this project.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Senior capstone project year cs logo</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acknowlage dept at end</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preview</a:t>
            </a:r>
            <a:endParaRPr>
              <a:solidFill>
                <a:schemeClr val="dk1"/>
              </a:solidFill>
            </a:endParaRPr>
          </a:p>
        </p:txBody>
      </p:sp>
      <p:sp>
        <p:nvSpPr>
          <p:cNvPr id="96" name="Google Shape;9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6ef562fe2_4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56ef562fe2_4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This project has been a collaboration between the TCU department of Computer Science, and the TCU/UNTHSC School of Medicine. Our team name is the yellow walkman and my name is alexander parris, *We all introduce our names* “. We have all done full stack development, in order for each of us to get the most out of this process.  We have been mentored throughout this project by our professor Dr.Wei, and we would also like to </a:t>
            </a:r>
            <a:r>
              <a:rPr lang="en-US">
                <a:solidFill>
                  <a:schemeClr val="dk1"/>
                </a:solidFill>
              </a:rPr>
              <a:t>acknowledge Kayla Beeler, an administrator at the new med school, who has helped us as well.</a:t>
            </a:r>
            <a:r>
              <a:rPr lang="en-US">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what did we do?</a:t>
            </a:r>
            <a:endParaRPr>
              <a:solidFill>
                <a:schemeClr val="dk1"/>
              </a:solidFill>
            </a:endParaRPr>
          </a:p>
        </p:txBody>
      </p:sp>
      <p:sp>
        <p:nvSpPr>
          <p:cNvPr id="103" name="Google Shape;10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met twice a week during class time to update </a:t>
            </a:r>
            <a:r>
              <a:rPr lang="en-US"/>
              <a:t>requirements</a:t>
            </a:r>
            <a:r>
              <a:rPr lang="en-US"/>
              <a:t>, review, and plan</a:t>
            </a:r>
            <a:endParaRPr/>
          </a:p>
          <a:p>
            <a:pPr indent="-298450" lvl="0" marL="457200" rtl="0" algn="l">
              <a:spcBef>
                <a:spcPts val="0"/>
              </a:spcBef>
              <a:spcAft>
                <a:spcPts val="0"/>
              </a:spcAft>
              <a:buSzPts val="1100"/>
              <a:buChar char="●"/>
            </a:pPr>
            <a:r>
              <a:rPr lang="en-US"/>
              <a:t>we also tried to meet as often as possible a group to focus on actual coding </a:t>
            </a:r>
            <a:endParaRPr/>
          </a:p>
          <a:p>
            <a:pPr indent="-298450" lvl="1" marL="914400" rtl="0" algn="l">
              <a:spcBef>
                <a:spcPts val="0"/>
              </a:spcBef>
              <a:spcAft>
                <a:spcPts val="0"/>
              </a:spcAft>
              <a:buSzPts val="1100"/>
              <a:buChar char="○"/>
            </a:pPr>
            <a:r>
              <a:rPr lang="en-US"/>
              <a:t>With all of our busy schedules there were a lot of times when this was not possible</a:t>
            </a:r>
            <a:endParaRPr/>
          </a:p>
          <a:p>
            <a:pPr indent="-298450" lvl="1" marL="914400" rtl="0" algn="l">
              <a:spcBef>
                <a:spcPts val="0"/>
              </a:spcBef>
              <a:spcAft>
                <a:spcPts val="0"/>
              </a:spcAft>
              <a:buSzPts val="1100"/>
              <a:buChar char="○"/>
            </a:pPr>
            <a:r>
              <a:t/>
            </a:r>
            <a:endParaRPr/>
          </a:p>
        </p:txBody>
      </p:sp>
      <p:sp>
        <p:nvSpPr>
          <p:cNvPr id="302" name="Google Shape;30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56ef3ecec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a:p>
            <a:pPr indent="0" lvl="0" marL="0" rtl="0" algn="l">
              <a:spcBef>
                <a:spcPts val="0"/>
              </a:spcBef>
              <a:spcAft>
                <a:spcPts val="0"/>
              </a:spcAft>
              <a:buNone/>
            </a:pPr>
            <a:r>
              <a:t/>
            </a:r>
            <a:endParaRPr/>
          </a:p>
        </p:txBody>
      </p:sp>
      <p:sp>
        <p:nvSpPr>
          <p:cNvPr id="313" name="Google Shape;313;g56ef3ecec0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591580ebd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don’t want to leave on a bad note, but this presentation wouldn’t be complete without mentioning our biggest stumble. This project requires us to send emails to doctors and students, so they can make schedules using our application. We asked our client, Kayla, if she could procure us an official @tcu.edu email account, so the doctors and students receiving emails wouldn’t think our emails were spam. She requested this email account from TCU IT. We received the email credentials from Kayla, and linked the email to our application. Once we had integrated the email and tested the email system, we pushed the code, along with the email credentials to our public code repository. This happened at about 4:30 AM two weeks ago. At 4:40, ten minutes later, I received an email saying that our @tcu.edu email account had been frozen, because 15,000 suspicious emails had been sent in a short period of time. You can see one of the 15,000 emails sent above, not exactly our work. At this point we were running around with our hair on fire, explaining to the TCU IT department how we posted private tcu email credentials on the open internet. We privated our code repository, changed the account credentials, and added an email tracker that would shut down the account if suspicious activity was detected, all in the hope that TCU IT would unfreeze the account so we could deliver a working project. Their response was, not only are we not giving yall back this account, we are baffled that you ever got an official @tcu.edu account to begin with! They said that our client, Kayla, when she requested the account, never mentioned that a group of students would be linking it to an outside application, and if we had know that information then, we would have declined to give you the account, because it’s against all of our security procedures. So there’s that meeting with TCU IT in the bottom left… That was a fun day. Since then we modified our program to use a free email platform, that is completely disconnected from TCU servers. The big takeaway here is twofold. One, don’t post your password online. And two, communication is key. Make sure that all parties involved on a project are on the same page, before going forward with a feature.</a:t>
            </a:r>
            <a:endParaRPr/>
          </a:p>
        </p:txBody>
      </p:sp>
      <p:sp>
        <p:nvSpPr>
          <p:cNvPr id="320" name="Google Shape;320;g591580ebd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Google Shape;329;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thank you to:</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Dr. Wei </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Kayla Beeler </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Trey Ivy</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The computer science department </a:t>
            </a:r>
            <a:endParaRPr/>
          </a:p>
        </p:txBody>
      </p:sp>
      <p:sp>
        <p:nvSpPr>
          <p:cNvPr id="330" name="Google Shape;33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“So the TCU/UNTHSC Medical School is an ambitious project, that is projected to have an economic impact of $4Billion annually on Fort Worth annually beginning 2030. It was officially announced in July of 2015. They Received their preliminary accreditation in october of 2018. The Inaugural class of 60 students starts classes in July 2019..</a:t>
            </a:r>
            <a:endParaRPr/>
          </a:p>
        </p:txBody>
      </p:sp>
      <p:sp>
        <p:nvSpPr>
          <p:cNvPr id="123" name="Google Shape;12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1600"/>
              </a:spcAft>
              <a:buClr>
                <a:schemeClr val="dk1"/>
              </a:buClr>
              <a:buSzPts val="1100"/>
              <a:buFont typeface="Arial"/>
              <a:buNone/>
            </a:pPr>
            <a:r>
              <a:rPr lang="en-US" sz="1200">
                <a:solidFill>
                  <a:schemeClr val="dk1"/>
                </a:solidFill>
              </a:rPr>
              <a:t>“Our project is centered around the LIC program. LIC stands for longitudinal integrated clerkship. A clerkship is when a student works under a doctor to learn a specific medical specialty. The new med school requires students to complete 8 clerkships, experience with 8 different medical specialties and doctors. Traditionally these clerkships are scheduled one after the other, with several weeks allocated to each specialty. The problem with this is that while a student focuses on one clerkship, they may forget skills they learned from previous clerkships. The LIC program solves this by having students take all their clerkships at the same time. So each student will attend all their clerkships on a 2 week recurring schedule. This allows students to be up to date with each specialty. The new Med school is on the cutting edge of implementing this scheduling model </a:t>
            </a:r>
            <a:r>
              <a:rPr lang="en-US" sz="1200" u="sng">
                <a:solidFill>
                  <a:schemeClr val="dk1"/>
                </a:solidFill>
              </a:rPr>
              <a:t>exclusively.</a:t>
            </a:r>
            <a:endParaRPr/>
          </a:p>
        </p:txBody>
      </p:sp>
      <p:sp>
        <p:nvSpPr>
          <p:cNvPr id="131" name="Google Shape;13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Katie - We have been working with our wonderful client, Kayla. Kayla is the director of LIC, so she is in charge of student scheduling. One of the most important things about software development is to know who you are developing for. Instead of making assumptions, we’ve met with Kayla often throughout the project to make sure the software we create meets her needs. Kayla isn’t a technical person, and none of us are medical school students, so frequent communication has been integral in bringing this project together.</a:t>
            </a:r>
            <a:endParaRPr/>
          </a:p>
        </p:txBody>
      </p:sp>
      <p:sp>
        <p:nvSpPr>
          <p:cNvPr id="143" name="Google Shape;14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Katie: What problem are we going to solve for Kayla? She need a way to create the student’s schedules. Now imagine you are in charge of making student schedules say, for TCU next semester. You have to get in everyone’s requirements, keep class sizes down, and make sure there are no conflicts. Now imagine you have to do all of this by hand. We don’t want Kayla to have to do all of this by hand! That’s a logistical nightmare!  A software solution puts the burden of work on the computer, not poor Kayla. Unfortunatly, there is no existing software that meets this need. The TCU medical school will be the first medical school to use the LIC system for all of its students. While ___ and ___ medical school use LIC, they only provide it for a small handful of students each year. This is what makes the TCU medical school really unique, and this is why they need a unique solution. </a:t>
            </a:r>
            <a:endParaRPr/>
          </a:p>
        </p:txBody>
      </p:sp>
      <p:sp>
        <p:nvSpPr>
          <p:cNvPr id="152" name="Google Shape;15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Katie: We’re going to make student schedules. Great! But what actually goes in to making a student schedule? First, we need to get data. When are doctors available to teach students? What part of the DFW area does the student live in? What are their names and emails? Step one is gathering up all this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second thing our project needs to do is actually allow students to make their schedules. This is the real meat and potatoes of our program.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 last thing our project needs to do is output these schedules. We need a way for Kayla to view and review the schedules. We also want to be able to upload the schedules to the medical school student portal, so students and doctors can access them.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Those are the three main tasks that our program has to be able to do. So now, we’re going to walk you through how we achieve these needs.</a:t>
            </a:r>
            <a:endParaRPr/>
          </a:p>
        </p:txBody>
      </p:sp>
      <p:sp>
        <p:nvSpPr>
          <p:cNvPr id="160" name="Google Shape;16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Katie - There are three primary users of our system. The first is Kayla. As the LIC administrator, she oversees the entire process. She uploads the student and doctor information, decides when to start the scheduling process, and downloads the schedules at the end. Doctors will use our system to indicate when they are available to take students. And students will use our system to actually create their schedules.</a:t>
            </a:r>
            <a:endParaRPr/>
          </a:p>
        </p:txBody>
      </p:sp>
      <p:sp>
        <p:nvSpPr>
          <p:cNvPr id="168" name="Google Shape;16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2"/>
        </a:solidFill>
      </p:bgPr>
    </p:bg>
    <p:spTree>
      <p:nvGrpSpPr>
        <p:cNvPr id="11" name="Shape 11"/>
        <p:cNvGrpSpPr/>
        <p:nvPr/>
      </p:nvGrpSpPr>
      <p:grpSpPr>
        <a:xfrm>
          <a:off x="0" y="0"/>
          <a:ext cx="0" cy="0"/>
          <a:chOff x="0" y="0"/>
          <a:chExt cx="0" cy="0"/>
        </a:xfrm>
      </p:grpSpPr>
      <p:sp>
        <p:nvSpPr>
          <p:cNvPr id="12" name="Google Shape;12;p2"/>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14" name="Google Shape;14;p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74" name="Shape 74"/>
        <p:cNvGrpSpPr/>
        <p:nvPr/>
      </p:nvGrpSpPr>
      <p:grpSpPr>
        <a:xfrm>
          <a:off x="0" y="0"/>
          <a:ext cx="0" cy="0"/>
          <a:chOff x="0" y="0"/>
          <a:chExt cx="0" cy="0"/>
        </a:xfrm>
      </p:grpSpPr>
      <p:sp>
        <p:nvSpPr>
          <p:cNvPr id="75" name="Google Shape;75;p12"/>
          <p:cNvSpPr/>
          <p:nvPr/>
        </p:nvSpPr>
        <p:spPr>
          <a:xfrm>
            <a:off x="0" y="0"/>
            <a:ext cx="60960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2"/>
          <p:cNvSpPr txBox="1"/>
          <p:nvPr>
            <p:ph type="title"/>
          </p:nvPr>
        </p:nvSpPr>
        <p:spPr>
          <a:xfrm>
            <a:off x="804672" y="2243828"/>
            <a:ext cx="4486656" cy="1141497"/>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2"/>
          <p:cNvSpPr txBox="1"/>
          <p:nvPr>
            <p:ph idx="1" type="body"/>
          </p:nvPr>
        </p:nvSpPr>
        <p:spPr>
          <a:xfrm>
            <a:off x="6736080" y="804672"/>
            <a:ext cx="4815840" cy="5248656"/>
          </a:xfrm>
          <a:prstGeom prst="rect">
            <a:avLst/>
          </a:prstGeom>
          <a:noFill/>
          <a:ln>
            <a:noFill/>
          </a:ln>
        </p:spPr>
        <p:txBody>
          <a:bodyPr anchorCtr="0" anchor="t" bIns="45700" lIns="91425" spcFirstLastPara="1" rIns="91425" wrap="square" tIns="45700"/>
          <a:lstStyle>
            <a:lvl1pPr indent="-349250" lvl="0" marL="457200" algn="l">
              <a:lnSpc>
                <a:spcPct val="100000"/>
              </a:lnSpc>
              <a:spcBef>
                <a:spcPts val="1000"/>
              </a:spcBef>
              <a:spcAft>
                <a:spcPts val="0"/>
              </a:spcAft>
              <a:buSzPts val="1900"/>
              <a:buChar char="•"/>
              <a:defRPr sz="1900">
                <a:solidFill>
                  <a:schemeClr val="dk1"/>
                </a:solidFill>
              </a:defRPr>
            </a:lvl1pPr>
            <a:lvl2pPr indent="-330200" lvl="1" marL="914400" algn="l">
              <a:lnSpc>
                <a:spcPct val="100000"/>
              </a:lnSpc>
              <a:spcBef>
                <a:spcPts val="1000"/>
              </a:spcBef>
              <a:spcAft>
                <a:spcPts val="0"/>
              </a:spcAft>
              <a:buSzPts val="1600"/>
              <a:buChar char="•"/>
              <a:defRPr sz="1600">
                <a:solidFill>
                  <a:schemeClr val="dk1"/>
                </a:solidFill>
              </a:defRPr>
            </a:lvl2pPr>
            <a:lvl3pPr indent="-330200" lvl="2" marL="1371600" algn="l">
              <a:lnSpc>
                <a:spcPct val="100000"/>
              </a:lnSpc>
              <a:spcBef>
                <a:spcPts val="1000"/>
              </a:spcBef>
              <a:spcAft>
                <a:spcPts val="0"/>
              </a:spcAft>
              <a:buSzPts val="1600"/>
              <a:buChar char="•"/>
              <a:defRPr sz="1600">
                <a:solidFill>
                  <a:schemeClr val="dk1"/>
                </a:solidFill>
              </a:defRPr>
            </a:lvl3pPr>
            <a:lvl4pPr indent="-330200" lvl="3" marL="1828800" algn="l">
              <a:lnSpc>
                <a:spcPct val="100000"/>
              </a:lnSpc>
              <a:spcBef>
                <a:spcPts val="1000"/>
              </a:spcBef>
              <a:spcAft>
                <a:spcPts val="0"/>
              </a:spcAft>
              <a:buSzPts val="1600"/>
              <a:buChar char="•"/>
              <a:defRPr sz="1600">
                <a:solidFill>
                  <a:schemeClr val="dk1"/>
                </a:solidFill>
              </a:defRPr>
            </a:lvl4pPr>
            <a:lvl5pPr indent="-330200" lvl="4" marL="2286000" algn="l">
              <a:lnSpc>
                <a:spcPct val="100000"/>
              </a:lnSpc>
              <a:spcBef>
                <a:spcPts val="1000"/>
              </a:spcBef>
              <a:spcAft>
                <a:spcPts val="0"/>
              </a:spcAft>
              <a:buSzPts val="1600"/>
              <a:buChar char="•"/>
              <a:defRPr sz="1600">
                <a:solidFill>
                  <a:schemeClr val="dk1"/>
                </a:solidFill>
              </a:defRPr>
            </a:lvl5pPr>
            <a:lvl6pPr indent="-330200" lvl="5" marL="2743200" algn="l">
              <a:lnSpc>
                <a:spcPct val="100000"/>
              </a:lnSpc>
              <a:spcBef>
                <a:spcPts val="1000"/>
              </a:spcBef>
              <a:spcAft>
                <a:spcPts val="0"/>
              </a:spcAft>
              <a:buSzPts val="1600"/>
              <a:buChar char="•"/>
              <a:defRPr sz="1600"/>
            </a:lvl6pPr>
            <a:lvl7pPr indent="-330200" lvl="6" marL="3200400" algn="l">
              <a:lnSpc>
                <a:spcPct val="100000"/>
              </a:lnSpc>
              <a:spcBef>
                <a:spcPts val="1000"/>
              </a:spcBef>
              <a:spcAft>
                <a:spcPts val="0"/>
              </a:spcAft>
              <a:buSzPts val="1600"/>
              <a:buChar char="•"/>
              <a:defRPr sz="1600"/>
            </a:lvl7pPr>
            <a:lvl8pPr indent="-330200" lvl="7" marL="3657600" algn="l">
              <a:lnSpc>
                <a:spcPct val="100000"/>
              </a:lnSpc>
              <a:spcBef>
                <a:spcPts val="1000"/>
              </a:spcBef>
              <a:spcAft>
                <a:spcPts val="0"/>
              </a:spcAft>
              <a:buSzPts val="1600"/>
              <a:buChar char="•"/>
              <a:defRPr sz="1600"/>
            </a:lvl8pPr>
            <a:lvl9pPr indent="-330200" lvl="8" marL="4114800" algn="l">
              <a:lnSpc>
                <a:spcPct val="100000"/>
              </a:lnSpc>
              <a:spcBef>
                <a:spcPts val="1000"/>
              </a:spcBef>
              <a:spcAft>
                <a:spcPts val="0"/>
              </a:spcAft>
              <a:buSzPts val="1600"/>
              <a:buChar char="•"/>
              <a:defRPr sz="1600"/>
            </a:lvl9pPr>
          </a:lstStyle>
          <a:p/>
        </p:txBody>
      </p:sp>
      <p:sp>
        <p:nvSpPr>
          <p:cNvPr id="78" name="Google Shape;78;p12"/>
          <p:cNvSpPr txBox="1"/>
          <p:nvPr>
            <p:ph idx="2" type="body"/>
          </p:nvPr>
        </p:nvSpPr>
        <p:spPr>
          <a:xfrm>
            <a:off x="1115568" y="3549918"/>
            <a:ext cx="3794760" cy="2194036"/>
          </a:xfrm>
          <a:prstGeom prst="rect">
            <a:avLst/>
          </a:prstGeom>
          <a:noFill/>
          <a:ln>
            <a:noFill/>
          </a:ln>
        </p:spPr>
        <p:txBody>
          <a:bodyPr anchorCtr="1" anchor="t" bIns="45700" lIns="91425" spcFirstLastPara="1" rIns="91425" wrap="square" tIns="45700"/>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79" name="Google Shape;79;p12"/>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12"/>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2"/>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82" name="Shape 82"/>
        <p:cNvGrpSpPr/>
        <p:nvPr/>
      </p:nvGrpSpPr>
      <p:grpSpPr>
        <a:xfrm>
          <a:off x="0" y="0"/>
          <a:ext cx="0" cy="0"/>
          <a:chOff x="0" y="0"/>
          <a:chExt cx="0" cy="0"/>
        </a:xfrm>
      </p:grpSpPr>
      <p:sp>
        <p:nvSpPr>
          <p:cNvPr id="83" name="Google Shape;83;p13"/>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3"/>
          <p:cNvSpPr txBox="1"/>
          <p:nvPr>
            <p:ph idx="1" type="body"/>
          </p:nvPr>
        </p:nvSpPr>
        <p:spPr>
          <a:xfrm rot="5400000">
            <a:off x="4545009" y="324171"/>
            <a:ext cx="3101983" cy="7729728"/>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85" name="Google Shape;85;p1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1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88" name="Shape 88"/>
        <p:cNvGrpSpPr/>
        <p:nvPr/>
      </p:nvGrpSpPr>
      <p:grpSpPr>
        <a:xfrm>
          <a:off x="0" y="0"/>
          <a:ext cx="0" cy="0"/>
          <a:chOff x="0" y="0"/>
          <a:chExt cx="0" cy="0"/>
        </a:xfrm>
      </p:grpSpPr>
      <p:sp>
        <p:nvSpPr>
          <p:cNvPr id="89" name="Google Shape;89;p14"/>
          <p:cNvSpPr txBox="1"/>
          <p:nvPr>
            <p:ph type="title"/>
          </p:nvPr>
        </p:nvSpPr>
        <p:spPr>
          <a:xfrm rot="5400000">
            <a:off x="6810676" y="2779696"/>
            <a:ext cx="4983480" cy="1298608"/>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4"/>
          <p:cNvSpPr txBox="1"/>
          <p:nvPr>
            <p:ph idx="1" type="body"/>
          </p:nvPr>
        </p:nvSpPr>
        <p:spPr>
          <a:xfrm rot="5400000">
            <a:off x="2838640" y="329755"/>
            <a:ext cx="4983480" cy="6198489"/>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91" name="Google Shape;91;p1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3" name="Shape 23"/>
        <p:cNvGrpSpPr/>
        <p:nvPr/>
      </p:nvGrpSpPr>
      <p:grpSpPr>
        <a:xfrm>
          <a:off x="0" y="0"/>
          <a:ext cx="0" cy="0"/>
          <a:chOff x="0" y="0"/>
          <a:chExt cx="0" cy="0"/>
        </a:xfrm>
      </p:grpSpPr>
      <p:sp>
        <p:nvSpPr>
          <p:cNvPr id="24" name="Google Shape;24;p4"/>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 name="Shape 27"/>
        <p:cNvGrpSpPr/>
        <p:nvPr/>
      </p:nvGrpSpPr>
      <p:grpSpPr>
        <a:xfrm>
          <a:off x="0" y="0"/>
          <a:ext cx="0" cy="0"/>
          <a:chOff x="0" y="0"/>
          <a:chExt cx="0" cy="0"/>
        </a:xfrm>
      </p:grpSpPr>
      <p:sp>
        <p:nvSpPr>
          <p:cNvPr id="28" name="Google Shape;28;p5"/>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30" name="Google Shape;30;p5"/>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3" name="Shape 33"/>
        <p:cNvGrpSpPr/>
        <p:nvPr/>
      </p:nvGrpSpPr>
      <p:grpSpPr>
        <a:xfrm>
          <a:off x="0" y="0"/>
          <a:ext cx="0" cy="0"/>
          <a:chOff x="0" y="0"/>
          <a:chExt cx="0" cy="0"/>
        </a:xfrm>
      </p:grpSpPr>
      <p:sp>
        <p:nvSpPr>
          <p:cNvPr id="34" name="Google Shape;34;p6"/>
          <p:cNvSpPr/>
          <p:nvPr/>
        </p:nvSpPr>
        <p:spPr>
          <a:xfrm>
            <a:off x="0" y="0"/>
            <a:ext cx="6095999"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808523" y="2243828"/>
            <a:ext cx="4494998" cy="1134640"/>
          </a:xfrm>
          <a:prstGeom prst="rect">
            <a:avLst/>
          </a:prstGeom>
          <a:solidFill>
            <a:srgbClr val="FFFFFF"/>
          </a:solidFill>
          <a:ln cap="flat" cmpd="sng" w="9525">
            <a:solidFill>
              <a:srgbClr val="404040"/>
            </a:solidFill>
            <a:prstDash val="solid"/>
            <a:round/>
            <a:headEnd len="sm" w="sm" type="none"/>
            <a:tailEnd len="sm" w="sm" type="none"/>
          </a:ln>
        </p:spPr>
        <p:txBody>
          <a:bodyPr anchorCtr="1" anchor="ctr" bIns="182875" lIns="182875" spcFirstLastPara="1" rIns="182875" wrap="square" tIns="182875"/>
          <a:lstStyle>
            <a:lvl1pPr lvl="0" algn="ctr">
              <a:lnSpc>
                <a:spcPct val="90000"/>
              </a:lnSpc>
              <a:spcBef>
                <a:spcPts val="0"/>
              </a:spcBef>
              <a:spcAft>
                <a:spcPts val="0"/>
              </a:spcAft>
              <a:buClr>
                <a:srgbClr val="262626"/>
              </a:buClr>
              <a:buSzPts val="2200"/>
              <a:buFont typeface="Gill Sans"/>
              <a:buNone/>
              <a:defRPr sz="22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p:nvPr>
            <p:ph idx="2" type="pic"/>
          </p:nvPr>
        </p:nvSpPr>
        <p:spPr>
          <a:xfrm>
            <a:off x="6095999" y="0"/>
            <a:ext cx="6102097" cy="6858000"/>
          </a:xfrm>
          <a:prstGeom prst="rect">
            <a:avLst/>
          </a:prstGeom>
          <a:solidFill>
            <a:srgbClr val="BFBFBF"/>
          </a:solidFill>
          <a:ln>
            <a:noFill/>
          </a:ln>
        </p:spPr>
        <p:txBody>
          <a:bodyPr anchorCtr="0" anchor="t" bIns="45700" lIns="91425" spcFirstLastPara="1" rIns="91425" wrap="square" tIns="45700"/>
          <a:lstStyle>
            <a:lvl1pPr lvl="0" marR="0" rtl="0" algn="l">
              <a:lnSpc>
                <a:spcPct val="100000"/>
              </a:lnSpc>
              <a:spcBef>
                <a:spcPts val="1000"/>
              </a:spcBef>
              <a:spcAft>
                <a:spcPts val="0"/>
              </a:spcAft>
              <a:buClr>
                <a:schemeClr val="accent2"/>
              </a:buClr>
              <a:buSzPts val="3200"/>
              <a:buFont typeface="Arial"/>
              <a:buNone/>
              <a:defRPr b="0" i="0" sz="3200" u="none" cap="none" strike="noStrike">
                <a:solidFill>
                  <a:srgbClr val="FEFEFE"/>
                </a:solidFill>
                <a:latin typeface="Gill Sans"/>
                <a:ea typeface="Gill Sans"/>
                <a:cs typeface="Gill Sans"/>
                <a:sym typeface="Gill Sans"/>
              </a:defRPr>
            </a:lvl1pPr>
            <a:lvl2pPr lvl="1" marR="0" rtl="0" algn="l">
              <a:lnSpc>
                <a:spcPct val="100000"/>
              </a:lnSpc>
              <a:spcBef>
                <a:spcPts val="1000"/>
              </a:spcBef>
              <a:spcAft>
                <a:spcPts val="0"/>
              </a:spcAft>
              <a:buClr>
                <a:schemeClr val="accent2"/>
              </a:buClr>
              <a:buSzPts val="2800"/>
              <a:buFont typeface="Arial"/>
              <a:buNone/>
              <a:defRPr b="0" i="0" sz="2800" u="none" cap="none" strike="noStrike">
                <a:solidFill>
                  <a:srgbClr val="262626"/>
                </a:solidFill>
                <a:latin typeface="Gill Sans"/>
                <a:ea typeface="Gill Sans"/>
                <a:cs typeface="Gill Sans"/>
                <a:sym typeface="Gill Sans"/>
              </a:defRPr>
            </a:lvl2pPr>
            <a:lvl3pPr lvl="2" marR="0" rtl="0" algn="l">
              <a:lnSpc>
                <a:spcPct val="100000"/>
              </a:lnSpc>
              <a:spcBef>
                <a:spcPts val="1000"/>
              </a:spcBef>
              <a:spcAft>
                <a:spcPts val="0"/>
              </a:spcAft>
              <a:buClr>
                <a:schemeClr val="accent2"/>
              </a:buClr>
              <a:buSzPts val="2400"/>
              <a:buFont typeface="Arial"/>
              <a:buNone/>
              <a:defRPr b="0" i="0" sz="2400" u="none" cap="none" strike="noStrike">
                <a:solidFill>
                  <a:srgbClr val="262626"/>
                </a:solidFill>
                <a:latin typeface="Gill Sans"/>
                <a:ea typeface="Gill Sans"/>
                <a:cs typeface="Gill Sans"/>
                <a:sym typeface="Gill Sans"/>
              </a:defRPr>
            </a:lvl3pPr>
            <a:lvl4pPr lvl="3" marR="0" rtl="0" algn="l">
              <a:lnSpc>
                <a:spcPct val="100000"/>
              </a:lnSpc>
              <a:spcBef>
                <a:spcPts val="1000"/>
              </a:spcBef>
              <a:spcAft>
                <a:spcPts val="0"/>
              </a:spcAft>
              <a:buClr>
                <a:schemeClr val="accent2"/>
              </a:buClr>
              <a:buSzPts val="2000"/>
              <a:buFont typeface="Arial"/>
              <a:buNone/>
              <a:defRPr b="0" i="0" sz="2000" u="none" cap="none" strike="noStrike">
                <a:solidFill>
                  <a:srgbClr val="262626"/>
                </a:solidFill>
                <a:latin typeface="Gill Sans"/>
                <a:ea typeface="Gill Sans"/>
                <a:cs typeface="Gill Sans"/>
                <a:sym typeface="Gill Sans"/>
              </a:defRPr>
            </a:lvl4pPr>
            <a:lvl5pPr lvl="4" marR="0" rtl="0" algn="l">
              <a:lnSpc>
                <a:spcPct val="100000"/>
              </a:lnSpc>
              <a:spcBef>
                <a:spcPts val="1000"/>
              </a:spcBef>
              <a:spcAft>
                <a:spcPts val="0"/>
              </a:spcAft>
              <a:buClr>
                <a:schemeClr val="accent2"/>
              </a:buClr>
              <a:buSzPts val="2000"/>
              <a:buFont typeface="Arial"/>
              <a:buNone/>
              <a:defRPr b="0" i="0" sz="2000" u="none" cap="none" strike="noStrike">
                <a:solidFill>
                  <a:srgbClr val="262626"/>
                </a:solidFill>
                <a:latin typeface="Gill Sans"/>
                <a:ea typeface="Gill Sans"/>
                <a:cs typeface="Gill Sans"/>
                <a:sym typeface="Gill Sans"/>
              </a:defRPr>
            </a:lvl5pPr>
            <a:lvl6pPr lvl="5"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6pPr>
            <a:lvl7pPr lvl="6"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7pPr>
            <a:lvl8pPr lvl="7"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8pPr>
            <a:lvl9pPr lvl="8" marR="0" rtl="0" algn="l">
              <a:lnSpc>
                <a:spcPct val="100000"/>
              </a:lnSpc>
              <a:spcBef>
                <a:spcPts val="1000"/>
              </a:spcBef>
              <a:spcAft>
                <a:spcPts val="0"/>
              </a:spcAft>
              <a:buClr>
                <a:schemeClr val="accent2"/>
              </a:buClr>
              <a:buSzPts val="2000"/>
              <a:buFont typeface="Arial"/>
              <a:buNone/>
              <a:defRPr b="0" i="0" sz="2000" u="none" cap="none" strike="noStrike">
                <a:solidFill>
                  <a:schemeClr val="dk1"/>
                </a:solidFill>
                <a:latin typeface="Gill Sans"/>
                <a:ea typeface="Gill Sans"/>
                <a:cs typeface="Gill Sans"/>
                <a:sym typeface="Gill Sans"/>
              </a:defRPr>
            </a:lvl9pPr>
          </a:lstStyle>
          <a:p/>
        </p:txBody>
      </p:sp>
      <p:sp>
        <p:nvSpPr>
          <p:cNvPr id="37" name="Google Shape;37;p6"/>
          <p:cNvSpPr txBox="1"/>
          <p:nvPr>
            <p:ph idx="1" type="body"/>
          </p:nvPr>
        </p:nvSpPr>
        <p:spPr>
          <a:xfrm>
            <a:off x="1115568" y="3549918"/>
            <a:ext cx="3794760" cy="2194037"/>
          </a:xfrm>
          <a:prstGeom prst="rect">
            <a:avLst/>
          </a:prstGeom>
          <a:noFill/>
          <a:ln>
            <a:noFill/>
          </a:ln>
        </p:spPr>
        <p:txBody>
          <a:bodyPr anchorCtr="1" anchor="t" bIns="45700" lIns="91425" spcFirstLastPara="1" rIns="91425" wrap="square" tIns="45700"/>
          <a:lstStyle>
            <a:lvl1pPr indent="-228600" lvl="0" marL="457200" algn="ctr">
              <a:lnSpc>
                <a:spcPct val="100000"/>
              </a:lnSpc>
              <a:spcBef>
                <a:spcPts val="1000"/>
              </a:spcBef>
              <a:spcAft>
                <a:spcPts val="0"/>
              </a:spcAft>
              <a:buSzPts val="1500"/>
              <a:buNone/>
              <a:defRPr sz="1500">
                <a:solidFill>
                  <a:srgbClr val="FFFFFF"/>
                </a:solidFill>
              </a:defRPr>
            </a:lvl1pPr>
            <a:lvl2pPr indent="-228600" lvl="1" marL="914400" algn="l">
              <a:lnSpc>
                <a:spcPct val="100000"/>
              </a:lnSpc>
              <a:spcBef>
                <a:spcPts val="1000"/>
              </a:spcBef>
              <a:spcAft>
                <a:spcPts val="0"/>
              </a:spcAft>
              <a:buSzPts val="1400"/>
              <a:buNone/>
              <a:defRPr sz="1400"/>
            </a:lvl2pPr>
            <a:lvl3pPr indent="-228600" lvl="2" marL="1371600" algn="l">
              <a:lnSpc>
                <a:spcPct val="100000"/>
              </a:lnSpc>
              <a:spcBef>
                <a:spcPts val="1000"/>
              </a:spcBef>
              <a:spcAft>
                <a:spcPts val="0"/>
              </a:spcAft>
              <a:buSzPts val="1200"/>
              <a:buNone/>
              <a:defRPr sz="1200"/>
            </a:lvl3pPr>
            <a:lvl4pPr indent="-228600" lvl="3" marL="1828800" algn="l">
              <a:lnSpc>
                <a:spcPct val="100000"/>
              </a:lnSpc>
              <a:spcBef>
                <a:spcPts val="1000"/>
              </a:spcBef>
              <a:spcAft>
                <a:spcPts val="0"/>
              </a:spcAft>
              <a:buSzPts val="1000"/>
              <a:buNone/>
              <a:defRPr sz="1000"/>
            </a:lvl4pPr>
            <a:lvl5pPr indent="-228600" lvl="4" marL="2286000" algn="l">
              <a:lnSpc>
                <a:spcPct val="100000"/>
              </a:lnSpc>
              <a:spcBef>
                <a:spcPts val="1000"/>
              </a:spcBef>
              <a:spcAft>
                <a:spcPts val="0"/>
              </a:spcAft>
              <a:buSzPts val="1000"/>
              <a:buNone/>
              <a:defRPr sz="1000"/>
            </a:lvl5pPr>
            <a:lvl6pPr indent="-228600" lvl="5" marL="2743200" algn="l">
              <a:lnSpc>
                <a:spcPct val="100000"/>
              </a:lnSpc>
              <a:spcBef>
                <a:spcPts val="1000"/>
              </a:spcBef>
              <a:spcAft>
                <a:spcPts val="0"/>
              </a:spcAft>
              <a:buSzPts val="1000"/>
              <a:buNone/>
              <a:defRPr sz="1000"/>
            </a:lvl6pPr>
            <a:lvl7pPr indent="-228600" lvl="6" marL="3200400" algn="l">
              <a:lnSpc>
                <a:spcPct val="100000"/>
              </a:lnSpc>
              <a:spcBef>
                <a:spcPts val="1000"/>
              </a:spcBef>
              <a:spcAft>
                <a:spcPts val="0"/>
              </a:spcAft>
              <a:buSzPts val="1000"/>
              <a:buNone/>
              <a:defRPr sz="1000"/>
            </a:lvl7pPr>
            <a:lvl8pPr indent="-228600" lvl="7" marL="3657600" algn="l">
              <a:lnSpc>
                <a:spcPct val="100000"/>
              </a:lnSpc>
              <a:spcBef>
                <a:spcPts val="1000"/>
              </a:spcBef>
              <a:spcAft>
                <a:spcPts val="0"/>
              </a:spcAft>
              <a:buSzPts val="1000"/>
              <a:buNone/>
              <a:defRPr sz="1000"/>
            </a:lvl8pPr>
            <a:lvl9pPr indent="-228600" lvl="8" marL="4114800" algn="l">
              <a:lnSpc>
                <a:spcPct val="100000"/>
              </a:lnSpc>
              <a:spcBef>
                <a:spcPts val="1000"/>
              </a:spcBef>
              <a:spcAft>
                <a:spcPts val="0"/>
              </a:spcAft>
              <a:buSzPts val="1000"/>
              <a:buNone/>
              <a:defRPr sz="1000"/>
            </a:lvl9pPr>
          </a:lstStyle>
          <a:p/>
        </p:txBody>
      </p:sp>
      <p:sp>
        <p:nvSpPr>
          <p:cNvPr id="38" name="Google Shape;38;p6"/>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804672" y="6236208"/>
            <a:ext cx="5124797"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1" name="Shape 41"/>
        <p:cNvGrpSpPr/>
        <p:nvPr/>
      </p:nvGrpSpPr>
      <p:grpSpPr>
        <a:xfrm>
          <a:off x="0" y="0"/>
          <a:ext cx="0" cy="0"/>
          <a:chOff x="0" y="0"/>
          <a:chExt cx="0" cy="0"/>
        </a:xfrm>
      </p:grpSpPr>
      <p:sp>
        <p:nvSpPr>
          <p:cNvPr id="42" name="Google Shape;42;p7"/>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2"/>
        </a:solidFill>
      </p:bgPr>
    </p:bg>
    <p:spTree>
      <p:nvGrpSpPr>
        <p:cNvPr id="46" name="Shape 46"/>
        <p:cNvGrpSpPr/>
        <p:nvPr/>
      </p:nvGrpSpPr>
      <p:grpSpPr>
        <a:xfrm>
          <a:off x="0" y="0"/>
          <a:ext cx="0" cy="0"/>
          <a:chOff x="0" y="0"/>
          <a:chExt cx="0" cy="0"/>
        </a:xfrm>
      </p:grpSpPr>
      <p:sp>
        <p:nvSpPr>
          <p:cNvPr id="47" name="Google Shape;47;p8"/>
          <p:cNvSpPr txBox="1"/>
          <p:nvPr>
            <p:ph type="ctr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8"/>
          <p:cNvSpPr txBox="1"/>
          <p:nvPr>
            <p:ph idx="1" type="subTitle"/>
          </p:nvPr>
        </p:nvSpPr>
        <p:spPr>
          <a:xfrm>
            <a:off x="2695194" y="4352544"/>
            <a:ext cx="6801612" cy="1239894"/>
          </a:xfrm>
          <a:prstGeom prst="rect">
            <a:avLst/>
          </a:prstGeom>
          <a:noFill/>
          <a:ln>
            <a:noFill/>
          </a:ln>
        </p:spPr>
        <p:txBody>
          <a:bodyPr anchorCtr="0" anchor="t" bIns="45700" lIns="91425" spcFirstLastPara="1" rIns="91425" wrap="square" tIns="45700"/>
          <a:lstStyle>
            <a:lvl1pPr lvl="0" algn="ctr">
              <a:lnSpc>
                <a:spcPct val="100000"/>
              </a:lnSpc>
              <a:spcBef>
                <a:spcPts val="1000"/>
              </a:spcBef>
              <a:spcAft>
                <a:spcPts val="0"/>
              </a:spcAft>
              <a:buSzPts val="2000"/>
              <a:buNone/>
              <a:defRPr sz="2000">
                <a:solidFill>
                  <a:srgbClr val="FEFEFE"/>
                </a:solidFill>
              </a:defRPr>
            </a:lvl1pPr>
            <a:lvl2pPr lvl="1" algn="ctr">
              <a:lnSpc>
                <a:spcPct val="100000"/>
              </a:lnSpc>
              <a:spcBef>
                <a:spcPts val="1000"/>
              </a:spcBef>
              <a:spcAft>
                <a:spcPts val="0"/>
              </a:spcAft>
              <a:buSzPts val="2000"/>
              <a:buNone/>
              <a:defRPr sz="2000"/>
            </a:lvl2pPr>
            <a:lvl3pPr lvl="2" algn="ctr">
              <a:lnSpc>
                <a:spcPct val="100000"/>
              </a:lnSpc>
              <a:spcBef>
                <a:spcPts val="1000"/>
              </a:spcBef>
              <a:spcAft>
                <a:spcPts val="0"/>
              </a:spcAft>
              <a:buSzPts val="1800"/>
              <a:buNone/>
              <a:defRPr sz="1800"/>
            </a:lvl3pPr>
            <a:lvl4pPr lvl="3" algn="ctr">
              <a:lnSpc>
                <a:spcPct val="100000"/>
              </a:lnSpc>
              <a:spcBef>
                <a:spcPts val="1000"/>
              </a:spcBef>
              <a:spcAft>
                <a:spcPts val="0"/>
              </a:spcAft>
              <a:buSzPts val="1600"/>
              <a:buNone/>
              <a:defRPr sz="1600"/>
            </a:lvl4pPr>
            <a:lvl5pPr lvl="4" algn="ctr">
              <a:lnSpc>
                <a:spcPct val="100000"/>
              </a:lnSpc>
              <a:spcBef>
                <a:spcPts val="1000"/>
              </a:spcBef>
              <a:spcAft>
                <a:spcPts val="0"/>
              </a:spcAft>
              <a:buSzPts val="1600"/>
              <a:buNone/>
              <a:defRPr sz="1600"/>
            </a:lvl5pPr>
            <a:lvl6pPr lvl="5" algn="ctr">
              <a:lnSpc>
                <a:spcPct val="100000"/>
              </a:lnSpc>
              <a:spcBef>
                <a:spcPts val="1000"/>
              </a:spcBef>
              <a:spcAft>
                <a:spcPts val="0"/>
              </a:spcAft>
              <a:buSzPts val="1600"/>
              <a:buNone/>
              <a:defRPr sz="1600"/>
            </a:lvl6pPr>
            <a:lvl7pPr lvl="6" algn="ctr">
              <a:lnSpc>
                <a:spcPct val="100000"/>
              </a:lnSpc>
              <a:spcBef>
                <a:spcPts val="1000"/>
              </a:spcBef>
              <a:spcAft>
                <a:spcPts val="0"/>
              </a:spcAft>
              <a:buSzPts val="1600"/>
              <a:buNone/>
              <a:defRPr sz="1600"/>
            </a:lvl7pPr>
            <a:lvl8pPr lvl="7" algn="ctr">
              <a:lnSpc>
                <a:spcPct val="100000"/>
              </a:lnSpc>
              <a:spcBef>
                <a:spcPts val="1000"/>
              </a:spcBef>
              <a:spcAft>
                <a:spcPts val="0"/>
              </a:spcAft>
              <a:buSzPts val="1600"/>
              <a:buNone/>
              <a:defRPr sz="1600"/>
            </a:lvl8pPr>
            <a:lvl9pPr lvl="8" algn="ctr">
              <a:lnSpc>
                <a:spcPct val="100000"/>
              </a:lnSpc>
              <a:spcBef>
                <a:spcPts val="1000"/>
              </a:spcBef>
              <a:spcAft>
                <a:spcPts val="0"/>
              </a:spcAft>
              <a:buSzPts val="1600"/>
              <a:buNone/>
              <a:defRPr sz="1600"/>
            </a:lvl9pPr>
          </a:lstStyle>
          <a:p/>
        </p:txBody>
      </p:sp>
      <p:sp>
        <p:nvSpPr>
          <p:cNvPr id="49" name="Google Shape;49;p8"/>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8"/>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8"/>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1"/>
        </a:solidFill>
      </p:bgPr>
    </p:bg>
    <p:spTree>
      <p:nvGrpSpPr>
        <p:cNvPr id="52" name="Shape 52"/>
        <p:cNvGrpSpPr/>
        <p:nvPr/>
      </p:nvGrpSpPr>
      <p:grpSpPr>
        <a:xfrm>
          <a:off x="0" y="0"/>
          <a:ext cx="0" cy="0"/>
          <a:chOff x="0" y="0"/>
          <a:chExt cx="0" cy="0"/>
        </a:xfrm>
      </p:grpSpPr>
      <p:sp>
        <p:nvSpPr>
          <p:cNvPr id="53" name="Google Shape;53;p9"/>
          <p:cNvSpPr txBox="1"/>
          <p:nvPr>
            <p:ph type="title"/>
          </p:nvPr>
        </p:nvSpPr>
        <p:spPr>
          <a:xfrm>
            <a:off x="1600200" y="2386744"/>
            <a:ext cx="8991600" cy="1645920"/>
          </a:xfrm>
          <a:prstGeom prst="rect">
            <a:avLst/>
          </a:prstGeom>
          <a:solidFill>
            <a:srgbClr val="FFFFFF"/>
          </a:solidFill>
          <a:ln cap="flat" cmpd="sng" w="38100">
            <a:solidFill>
              <a:srgbClr val="404040"/>
            </a:solidFill>
            <a:prstDash val="solid"/>
            <a:round/>
            <a:headEnd len="sm" w="sm" type="none"/>
            <a:tailEnd len="sm" w="sm" type="none"/>
          </a:ln>
        </p:spPr>
        <p:txBody>
          <a:bodyPr anchorCtr="1" anchor="ctr" bIns="182875" lIns="274300" spcFirstLastPara="1" rIns="274300" wrap="square" tIns="182875"/>
          <a:lstStyle>
            <a:lvl1pPr lvl="0" algn="ctr">
              <a:lnSpc>
                <a:spcPct val="90000"/>
              </a:lnSpc>
              <a:spcBef>
                <a:spcPts val="0"/>
              </a:spcBef>
              <a:spcAft>
                <a:spcPts val="0"/>
              </a:spcAft>
              <a:buClr>
                <a:srgbClr val="262626"/>
              </a:buClr>
              <a:buSzPts val="3800"/>
              <a:buFont typeface="Gill Sans"/>
              <a:buNone/>
              <a:defRPr sz="38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9"/>
          <p:cNvSpPr txBox="1"/>
          <p:nvPr>
            <p:ph idx="1" type="body"/>
          </p:nvPr>
        </p:nvSpPr>
        <p:spPr>
          <a:xfrm>
            <a:off x="2695194" y="4352465"/>
            <a:ext cx="6801612" cy="1265082"/>
          </a:xfrm>
          <a:prstGeom prst="rect">
            <a:avLst/>
          </a:prstGeom>
          <a:noFill/>
          <a:ln>
            <a:noFill/>
          </a:ln>
        </p:spPr>
        <p:txBody>
          <a:bodyPr anchorCtr="1" anchor="t" bIns="45700" lIns="91425" spcFirstLastPara="1" rIns="91425" wrap="square" tIns="45700"/>
          <a:lstStyle>
            <a:lvl1pPr indent="-228600" lvl="0" marL="457200" algn="l">
              <a:lnSpc>
                <a:spcPct val="100000"/>
              </a:lnSpc>
              <a:spcBef>
                <a:spcPts val="1000"/>
              </a:spcBef>
              <a:spcAft>
                <a:spcPts val="0"/>
              </a:spcAft>
              <a:buSzPts val="2000"/>
              <a:buNone/>
              <a:defRPr sz="2000">
                <a:solidFill>
                  <a:schemeClr val="lt1"/>
                </a:solidFill>
              </a:defRPr>
            </a:lvl1pPr>
            <a:lvl2pPr indent="-228600" lvl="1" marL="914400" algn="l">
              <a:lnSpc>
                <a:spcPct val="100000"/>
              </a:lnSpc>
              <a:spcBef>
                <a:spcPts val="1000"/>
              </a:spcBef>
              <a:spcAft>
                <a:spcPts val="0"/>
              </a:spcAft>
              <a:buSzPts val="2000"/>
              <a:buNone/>
              <a:defRPr sz="2000">
                <a:solidFill>
                  <a:schemeClr val="lt1"/>
                </a:solidFill>
              </a:defRPr>
            </a:lvl2pPr>
            <a:lvl3pPr indent="-228600" lvl="2" marL="1371600" algn="l">
              <a:lnSpc>
                <a:spcPct val="100000"/>
              </a:lnSpc>
              <a:spcBef>
                <a:spcPts val="1000"/>
              </a:spcBef>
              <a:spcAft>
                <a:spcPts val="0"/>
              </a:spcAft>
              <a:buSzPts val="1800"/>
              <a:buNone/>
              <a:defRPr sz="1800">
                <a:solidFill>
                  <a:schemeClr val="lt1"/>
                </a:solidFill>
              </a:defRPr>
            </a:lvl3pPr>
            <a:lvl4pPr indent="-228600" lvl="3" marL="1828800" algn="l">
              <a:lnSpc>
                <a:spcPct val="100000"/>
              </a:lnSpc>
              <a:spcBef>
                <a:spcPts val="1000"/>
              </a:spcBef>
              <a:spcAft>
                <a:spcPts val="0"/>
              </a:spcAft>
              <a:buSzPts val="1600"/>
              <a:buNone/>
              <a:defRPr sz="1600">
                <a:solidFill>
                  <a:schemeClr val="lt1"/>
                </a:solidFill>
              </a:defRPr>
            </a:lvl4pPr>
            <a:lvl5pPr indent="-228600" lvl="4" marL="2286000" algn="l">
              <a:lnSpc>
                <a:spcPct val="100000"/>
              </a:lnSpc>
              <a:spcBef>
                <a:spcPts val="1000"/>
              </a:spcBef>
              <a:spcAft>
                <a:spcPts val="0"/>
              </a:spcAft>
              <a:buSzPts val="1600"/>
              <a:buNone/>
              <a:defRPr sz="1600">
                <a:solidFill>
                  <a:schemeClr val="lt1"/>
                </a:solidFill>
              </a:defRPr>
            </a:lvl5pPr>
            <a:lvl6pPr indent="-228600" lvl="5" marL="2743200" algn="l">
              <a:lnSpc>
                <a:spcPct val="100000"/>
              </a:lnSpc>
              <a:spcBef>
                <a:spcPts val="1000"/>
              </a:spcBef>
              <a:spcAft>
                <a:spcPts val="0"/>
              </a:spcAft>
              <a:buSzPts val="1600"/>
              <a:buNone/>
              <a:defRPr sz="1600">
                <a:solidFill>
                  <a:schemeClr val="lt1"/>
                </a:solidFill>
              </a:defRPr>
            </a:lvl6pPr>
            <a:lvl7pPr indent="-228600" lvl="6" marL="3200400" algn="l">
              <a:lnSpc>
                <a:spcPct val="100000"/>
              </a:lnSpc>
              <a:spcBef>
                <a:spcPts val="1000"/>
              </a:spcBef>
              <a:spcAft>
                <a:spcPts val="0"/>
              </a:spcAft>
              <a:buSzPts val="1600"/>
              <a:buNone/>
              <a:defRPr sz="1600">
                <a:solidFill>
                  <a:schemeClr val="lt1"/>
                </a:solidFill>
              </a:defRPr>
            </a:lvl7pPr>
            <a:lvl8pPr indent="-228600" lvl="7" marL="3657600" algn="l">
              <a:lnSpc>
                <a:spcPct val="100000"/>
              </a:lnSpc>
              <a:spcBef>
                <a:spcPts val="1000"/>
              </a:spcBef>
              <a:spcAft>
                <a:spcPts val="0"/>
              </a:spcAft>
              <a:buSzPts val="1600"/>
              <a:buNone/>
              <a:defRPr sz="1600">
                <a:solidFill>
                  <a:schemeClr val="lt1"/>
                </a:solidFill>
              </a:defRPr>
            </a:lvl8pPr>
            <a:lvl9pPr indent="-228600" lvl="8" marL="4114800" algn="l">
              <a:lnSpc>
                <a:spcPct val="100000"/>
              </a:lnSpc>
              <a:spcBef>
                <a:spcPts val="1000"/>
              </a:spcBef>
              <a:spcAft>
                <a:spcPts val="0"/>
              </a:spcAft>
              <a:buSzPts val="1600"/>
              <a:buNone/>
              <a:defRPr sz="1600">
                <a:solidFill>
                  <a:schemeClr val="lt1"/>
                </a:solidFill>
              </a:defRPr>
            </a:lvl9pPr>
          </a:lstStyle>
          <a:p/>
        </p:txBody>
      </p:sp>
      <p:sp>
        <p:nvSpPr>
          <p:cNvPr id="55" name="Google Shape;55;p9"/>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9"/>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9"/>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8" name="Shape 58"/>
        <p:cNvGrpSpPr/>
        <p:nvPr/>
      </p:nvGrpSpPr>
      <p:grpSpPr>
        <a:xfrm>
          <a:off x="0" y="0"/>
          <a:ext cx="0" cy="0"/>
          <a:chOff x="0" y="0"/>
          <a:chExt cx="0" cy="0"/>
        </a:xfrm>
      </p:grpSpPr>
      <p:sp>
        <p:nvSpPr>
          <p:cNvPr id="59" name="Google Shape;59;p10"/>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10"/>
          <p:cNvSpPr txBox="1"/>
          <p:nvPr>
            <p:ph idx="1" type="body"/>
          </p:nvPr>
        </p:nvSpPr>
        <p:spPr>
          <a:xfrm>
            <a:off x="1581912" y="2638044"/>
            <a:ext cx="4271771" cy="3101982"/>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1" name="Google Shape;61;p10"/>
          <p:cNvSpPr txBox="1"/>
          <p:nvPr>
            <p:ph idx="2" type="body"/>
          </p:nvPr>
        </p:nvSpPr>
        <p:spPr>
          <a:xfrm>
            <a:off x="6338315" y="2638044"/>
            <a:ext cx="4270247" cy="3101982"/>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2" name="Google Shape;62;p10"/>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0"/>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5" name="Shape 65"/>
        <p:cNvGrpSpPr/>
        <p:nvPr/>
      </p:nvGrpSpPr>
      <p:grpSpPr>
        <a:xfrm>
          <a:off x="0" y="0"/>
          <a:ext cx="0" cy="0"/>
          <a:chOff x="0" y="0"/>
          <a:chExt cx="0" cy="0"/>
        </a:xfrm>
      </p:grpSpPr>
      <p:sp>
        <p:nvSpPr>
          <p:cNvPr id="66" name="Google Shape;66;p11"/>
          <p:cNvSpPr txBox="1"/>
          <p:nvPr>
            <p:ph idx="1" type="body"/>
          </p:nvPr>
        </p:nvSpPr>
        <p:spPr>
          <a:xfrm>
            <a:off x="1583436" y="2313433"/>
            <a:ext cx="4270248" cy="704087"/>
          </a:xfrm>
          <a:prstGeom prst="rect">
            <a:avLst/>
          </a:prstGeom>
          <a:noFill/>
          <a:ln>
            <a:noFill/>
          </a:ln>
        </p:spPr>
        <p:txBody>
          <a:bodyPr anchorCtr="1" anchor="b" bIns="45700" lIns="91425" spcFirstLastPara="1" rIns="91425" wrap="square" tIns="45700"/>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67" name="Google Shape;67;p11"/>
          <p:cNvSpPr txBox="1"/>
          <p:nvPr>
            <p:ph idx="2" type="body"/>
          </p:nvPr>
        </p:nvSpPr>
        <p:spPr>
          <a:xfrm>
            <a:off x="1583436" y="3143250"/>
            <a:ext cx="4270248" cy="2596776"/>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42900" lvl="4" marL="2286000" algn="l">
              <a:lnSpc>
                <a:spcPct val="100000"/>
              </a:lnSpc>
              <a:spcBef>
                <a:spcPts val="1000"/>
              </a:spcBef>
              <a:spcAft>
                <a:spcPts val="0"/>
              </a:spcAft>
              <a:buSzPts val="18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8" name="Google Shape;68;p11"/>
          <p:cNvSpPr txBox="1"/>
          <p:nvPr>
            <p:ph idx="3" type="body"/>
          </p:nvPr>
        </p:nvSpPr>
        <p:spPr>
          <a:xfrm>
            <a:off x="6338316" y="3143250"/>
            <a:ext cx="4253484" cy="2596776"/>
          </a:xfrm>
          <a:prstGeom prst="rect">
            <a:avLst/>
          </a:prstGeom>
          <a:noFill/>
          <a:ln>
            <a:noFill/>
          </a:ln>
        </p:spPr>
        <p:txBody>
          <a:bodyPr anchorCtr="0" anchor="t" bIns="45700" lIns="91425" spcFirstLastPara="1" rIns="91425" wrap="square" tIns="45700"/>
          <a:lstStyle>
            <a:lvl1pPr indent="-342900" lvl="0" marL="457200" algn="l">
              <a:lnSpc>
                <a:spcPct val="100000"/>
              </a:lnSpc>
              <a:spcBef>
                <a:spcPts val="1000"/>
              </a:spcBef>
              <a:spcAft>
                <a:spcPts val="0"/>
              </a:spcAft>
              <a:buSzPts val="1800"/>
              <a:buChar char="•"/>
              <a:defRPr/>
            </a:lvl1pPr>
            <a:lvl2pPr indent="-342900" lvl="1" marL="914400" algn="l">
              <a:lnSpc>
                <a:spcPct val="100000"/>
              </a:lnSpc>
              <a:spcBef>
                <a:spcPts val="1000"/>
              </a:spcBef>
              <a:spcAft>
                <a:spcPts val="0"/>
              </a:spcAft>
              <a:buSzPts val="1800"/>
              <a:buChar char="•"/>
              <a:defRPr/>
            </a:lvl2pPr>
            <a:lvl3pPr indent="-342900" lvl="2" marL="1371600" algn="l">
              <a:lnSpc>
                <a:spcPct val="100000"/>
              </a:lnSpc>
              <a:spcBef>
                <a:spcPts val="1000"/>
              </a:spcBef>
              <a:spcAft>
                <a:spcPts val="0"/>
              </a:spcAft>
              <a:buSzPts val="1800"/>
              <a:buChar char="•"/>
              <a:defRPr/>
            </a:lvl3pPr>
            <a:lvl4pPr indent="-342900" lvl="3" marL="1828800" algn="l">
              <a:lnSpc>
                <a:spcPct val="100000"/>
              </a:lnSpc>
              <a:spcBef>
                <a:spcPts val="1000"/>
              </a:spcBef>
              <a:spcAft>
                <a:spcPts val="0"/>
              </a:spcAft>
              <a:buSzPts val="1800"/>
              <a:buChar char="•"/>
              <a:defRPr/>
            </a:lvl4pPr>
            <a:lvl5pPr indent="-330200" lvl="4" marL="2286000" algn="l">
              <a:lnSpc>
                <a:spcPct val="100000"/>
              </a:lnSpc>
              <a:spcBef>
                <a:spcPts val="1000"/>
              </a:spcBef>
              <a:spcAft>
                <a:spcPts val="0"/>
              </a:spcAft>
              <a:buSzPts val="1600"/>
              <a:buChar char="•"/>
              <a:defRPr/>
            </a:lvl5pPr>
            <a:lvl6pPr indent="-342900" lvl="5" marL="2743200" algn="l">
              <a:lnSpc>
                <a:spcPct val="100000"/>
              </a:lnSpc>
              <a:spcBef>
                <a:spcPts val="1000"/>
              </a:spcBef>
              <a:spcAft>
                <a:spcPts val="0"/>
              </a:spcAft>
              <a:buSzPts val="1800"/>
              <a:buChar char="•"/>
              <a:defRPr/>
            </a:lvl6pPr>
            <a:lvl7pPr indent="-342900" lvl="6" marL="3200400" algn="l">
              <a:lnSpc>
                <a:spcPct val="100000"/>
              </a:lnSpc>
              <a:spcBef>
                <a:spcPts val="1000"/>
              </a:spcBef>
              <a:spcAft>
                <a:spcPts val="0"/>
              </a:spcAft>
              <a:buSzPts val="1800"/>
              <a:buChar char="•"/>
              <a:defRPr/>
            </a:lvl7pPr>
            <a:lvl8pPr indent="-342900" lvl="7" marL="3657600" algn="l">
              <a:lnSpc>
                <a:spcPct val="100000"/>
              </a:lnSpc>
              <a:spcBef>
                <a:spcPts val="1000"/>
              </a:spcBef>
              <a:spcAft>
                <a:spcPts val="0"/>
              </a:spcAft>
              <a:buSzPts val="1800"/>
              <a:buChar char="•"/>
              <a:defRPr/>
            </a:lvl8pPr>
            <a:lvl9pPr indent="-342900" lvl="8" marL="4114800" algn="l">
              <a:lnSpc>
                <a:spcPct val="100000"/>
              </a:lnSpc>
              <a:spcBef>
                <a:spcPts val="1000"/>
              </a:spcBef>
              <a:spcAft>
                <a:spcPts val="0"/>
              </a:spcAft>
              <a:buSzPts val="1800"/>
              <a:buChar char="•"/>
              <a:defRPr/>
            </a:lvl9pPr>
          </a:lstStyle>
          <a:p/>
        </p:txBody>
      </p:sp>
      <p:sp>
        <p:nvSpPr>
          <p:cNvPr id="69" name="Google Shape;69;p11"/>
          <p:cNvSpPr txBox="1"/>
          <p:nvPr>
            <p:ph idx="4" type="body"/>
          </p:nvPr>
        </p:nvSpPr>
        <p:spPr>
          <a:xfrm>
            <a:off x="6338316" y="2313433"/>
            <a:ext cx="4270248" cy="704087"/>
          </a:xfrm>
          <a:prstGeom prst="rect">
            <a:avLst/>
          </a:prstGeom>
          <a:noFill/>
          <a:ln>
            <a:noFill/>
          </a:ln>
        </p:spPr>
        <p:txBody>
          <a:bodyPr anchorCtr="1" anchor="b" bIns="45700" lIns="91425" spcFirstLastPara="1" rIns="91425" wrap="square" tIns="45700"/>
          <a:lstStyle>
            <a:lvl1pPr indent="-228600" lvl="0" marL="457200" algn="ctr">
              <a:lnSpc>
                <a:spcPct val="100000"/>
              </a:lnSpc>
              <a:spcBef>
                <a:spcPts val="1000"/>
              </a:spcBef>
              <a:spcAft>
                <a:spcPts val="0"/>
              </a:spcAft>
              <a:buSzPts val="1900"/>
              <a:buNone/>
              <a:defRPr b="0" sz="1900" cap="none">
                <a:solidFill>
                  <a:srgbClr val="6B8890"/>
                </a:solidFill>
              </a:defRPr>
            </a:lvl1pPr>
            <a:lvl2pPr indent="-228600" lvl="1" marL="914400" algn="l">
              <a:lnSpc>
                <a:spcPct val="100000"/>
              </a:lnSpc>
              <a:spcBef>
                <a:spcPts val="1000"/>
              </a:spcBef>
              <a:spcAft>
                <a:spcPts val="0"/>
              </a:spcAft>
              <a:buSzPts val="1900"/>
              <a:buNone/>
              <a:defRPr b="1" sz="1900"/>
            </a:lvl2pPr>
            <a:lvl3pPr indent="-228600" lvl="2" marL="1371600" algn="l">
              <a:lnSpc>
                <a:spcPct val="100000"/>
              </a:lnSpc>
              <a:spcBef>
                <a:spcPts val="1000"/>
              </a:spcBef>
              <a:spcAft>
                <a:spcPts val="0"/>
              </a:spcAft>
              <a:buSzPts val="1800"/>
              <a:buNone/>
              <a:defRPr b="1" sz="1800"/>
            </a:lvl3pPr>
            <a:lvl4pPr indent="-228600" lvl="3" marL="1828800" algn="l">
              <a:lnSpc>
                <a:spcPct val="100000"/>
              </a:lnSpc>
              <a:spcBef>
                <a:spcPts val="1000"/>
              </a:spcBef>
              <a:spcAft>
                <a:spcPts val="0"/>
              </a:spcAft>
              <a:buSzPts val="1600"/>
              <a:buNone/>
              <a:defRPr b="1" sz="1600"/>
            </a:lvl4pPr>
            <a:lvl5pPr indent="-228600" lvl="4" marL="2286000" algn="l">
              <a:lnSpc>
                <a:spcPct val="100000"/>
              </a:lnSpc>
              <a:spcBef>
                <a:spcPts val="1000"/>
              </a:spcBef>
              <a:spcAft>
                <a:spcPts val="0"/>
              </a:spcAft>
              <a:buSzPts val="1600"/>
              <a:buNone/>
              <a:defRPr b="1" sz="1600"/>
            </a:lvl5pPr>
            <a:lvl6pPr indent="-228600" lvl="5" marL="2743200" algn="l">
              <a:lnSpc>
                <a:spcPct val="100000"/>
              </a:lnSpc>
              <a:spcBef>
                <a:spcPts val="1000"/>
              </a:spcBef>
              <a:spcAft>
                <a:spcPts val="0"/>
              </a:spcAft>
              <a:buSzPts val="1600"/>
              <a:buNone/>
              <a:defRPr b="1" sz="1600"/>
            </a:lvl6pPr>
            <a:lvl7pPr indent="-228600" lvl="6" marL="3200400" algn="l">
              <a:lnSpc>
                <a:spcPct val="100000"/>
              </a:lnSpc>
              <a:spcBef>
                <a:spcPts val="1000"/>
              </a:spcBef>
              <a:spcAft>
                <a:spcPts val="0"/>
              </a:spcAft>
              <a:buSzPts val="1600"/>
              <a:buNone/>
              <a:defRPr b="1" sz="1600"/>
            </a:lvl7pPr>
            <a:lvl8pPr indent="-228600" lvl="7" marL="3657600" algn="l">
              <a:lnSpc>
                <a:spcPct val="100000"/>
              </a:lnSpc>
              <a:spcBef>
                <a:spcPts val="1000"/>
              </a:spcBef>
              <a:spcAft>
                <a:spcPts val="0"/>
              </a:spcAft>
              <a:buSzPts val="1600"/>
              <a:buNone/>
              <a:defRPr b="1" sz="1600"/>
            </a:lvl8pPr>
            <a:lvl9pPr indent="-228600" lvl="8" marL="4114800" algn="l">
              <a:lnSpc>
                <a:spcPct val="100000"/>
              </a:lnSpc>
              <a:spcBef>
                <a:spcPts val="1000"/>
              </a:spcBef>
              <a:spcAft>
                <a:spcPts val="0"/>
              </a:spcAft>
              <a:buSzPts val="1600"/>
              <a:buNone/>
              <a:defRPr b="1" sz="1600"/>
            </a:lvl9pPr>
          </a:lstStyle>
          <a:p/>
        </p:txBody>
      </p:sp>
      <p:sp>
        <p:nvSpPr>
          <p:cNvPr id="70" name="Google Shape;70;p1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73" name="Google Shape;73;p1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algn="ctr">
              <a:lnSpc>
                <a:spcPct val="90000"/>
              </a:lnSpc>
              <a:spcBef>
                <a:spcPts val="0"/>
              </a:spcBef>
              <a:spcAft>
                <a:spcPts val="0"/>
              </a:spcAft>
              <a:buClr>
                <a:srgbClr val="262626"/>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2" Type="http://schemas.openxmlformats.org/officeDocument/2006/relationships/theme" Target="../theme/theme2.xml"/><Relationship Id="rId9" Type="http://schemas.openxmlformats.org/officeDocument/2006/relationships/slideLayout" Target="../slideLayouts/slideLayout10.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FEFEFE"/>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FEFEFE"/>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lt1"/>
                </a:solidFill>
                <a:latin typeface="Gill Sans"/>
                <a:ea typeface="Gill Sans"/>
                <a:cs typeface="Gill Sans"/>
                <a:sym typeface="Gill Sans"/>
              </a:defRPr>
            </a:lvl9pPr>
          </a:lstStyle>
          <a:p/>
        </p:txBody>
      </p:sp>
      <p:sp>
        <p:nvSpPr>
          <p:cNvPr id="8" name="Google Shape;8;p1"/>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9" name="Google Shape;9;p1"/>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05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lt1"/>
                </a:solidFill>
                <a:latin typeface="Gill Sans"/>
                <a:ea typeface="Gill Sans"/>
                <a:cs typeface="Gill Sans"/>
                <a:sym typeface="Gill Sans"/>
              </a:defRPr>
            </a:lvl9pPr>
          </a:lstStyle>
          <a:p/>
        </p:txBody>
      </p:sp>
      <p:sp>
        <p:nvSpPr>
          <p:cNvPr id="10" name="Google Shape;10;p1"/>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F2F2"/>
        </a:solid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2231136" y="964692"/>
            <a:ext cx="7729728" cy="1188720"/>
          </a:xfrm>
          <a:prstGeom prst="rect">
            <a:avLst/>
          </a:prstGeom>
          <a:solidFill>
            <a:srgbClr val="FFFFFF"/>
          </a:solidFill>
          <a:ln cap="sq" cmpd="sng" w="31750">
            <a:solidFill>
              <a:srgbClr val="404040"/>
            </a:solidFill>
            <a:prstDash val="solid"/>
            <a:miter lim="800000"/>
            <a:headEnd len="sm" w="sm" type="none"/>
            <a:tailEnd len="sm" w="sm" type="none"/>
          </a:ln>
        </p:spPr>
        <p:txBody>
          <a:bodyPr anchorCtr="0" anchor="ctr" bIns="182875" lIns="182875" spcFirstLastPara="1" rIns="182875" wrap="square" tIns="182875"/>
          <a:lstStyle>
            <a:lvl1pPr lvl="0" marR="0" rtl="0" algn="ctr">
              <a:lnSpc>
                <a:spcPct val="90000"/>
              </a:lnSpc>
              <a:spcBef>
                <a:spcPts val="0"/>
              </a:spcBef>
              <a:spcAft>
                <a:spcPts val="0"/>
              </a:spcAft>
              <a:buClr>
                <a:srgbClr val="262626"/>
              </a:buClr>
              <a:buSzPts val="2800"/>
              <a:buFont typeface="Gill Sans"/>
              <a:buNone/>
              <a:defRPr b="0" i="0" sz="2800" u="none" cap="none" strike="noStrike">
                <a:solidFill>
                  <a:srgbClr val="262626"/>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txBox="1"/>
          <p:nvPr>
            <p:ph idx="1" type="body"/>
          </p:nvPr>
        </p:nvSpPr>
        <p:spPr>
          <a:xfrm>
            <a:off x="2231136" y="2638044"/>
            <a:ext cx="7729728" cy="3101983"/>
          </a:xfrm>
          <a:prstGeom prst="rect">
            <a:avLst/>
          </a:prstGeom>
          <a:noFill/>
          <a:ln>
            <a:noFill/>
          </a:ln>
        </p:spPr>
        <p:txBody>
          <a:bodyPr anchorCtr="0" anchor="t" bIns="45700" lIns="91425" spcFirstLastPara="1" rIns="91425" wrap="square" tIns="45700"/>
          <a:lstStyle>
            <a:lvl1pPr indent="-342900" lvl="0" marL="457200" marR="0" rtl="0" algn="l">
              <a:lnSpc>
                <a:spcPct val="100000"/>
              </a:lnSpc>
              <a:spcBef>
                <a:spcPts val="1000"/>
              </a:spcBef>
              <a:spcAft>
                <a:spcPts val="0"/>
              </a:spcAft>
              <a:buClr>
                <a:schemeClr val="accent2"/>
              </a:buClr>
              <a:buSzPts val="1800"/>
              <a:buFont typeface="Arial"/>
              <a:buChar char="•"/>
              <a:defRPr b="0" i="0" sz="1800" u="none" cap="none" strike="noStrike">
                <a:solidFill>
                  <a:srgbClr val="262626"/>
                </a:solidFill>
                <a:latin typeface="Gill Sans"/>
                <a:ea typeface="Gill Sans"/>
                <a:cs typeface="Gill Sans"/>
                <a:sym typeface="Gill Sans"/>
              </a:defRPr>
            </a:lvl1pPr>
            <a:lvl2pPr indent="-330200" lvl="1" marL="9144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2pPr>
            <a:lvl3pPr indent="-330200" lvl="2" marL="13716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3pPr>
            <a:lvl4pPr indent="-330200" lvl="3" marL="18288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4pPr>
            <a:lvl5pPr indent="-330200" lvl="4" marL="2286000" marR="0" rtl="0" algn="l">
              <a:lnSpc>
                <a:spcPct val="100000"/>
              </a:lnSpc>
              <a:spcBef>
                <a:spcPts val="1000"/>
              </a:spcBef>
              <a:spcAft>
                <a:spcPts val="0"/>
              </a:spcAft>
              <a:buClr>
                <a:schemeClr val="accent2"/>
              </a:buClr>
              <a:buSzPts val="1600"/>
              <a:buFont typeface="Arial"/>
              <a:buChar char="•"/>
              <a:defRPr b="0" i="0" sz="1600" u="none" cap="none" strike="noStrike">
                <a:solidFill>
                  <a:srgbClr val="262626"/>
                </a:solidFill>
                <a:latin typeface="Gill Sans"/>
                <a:ea typeface="Gill Sans"/>
                <a:cs typeface="Gill Sans"/>
                <a:sym typeface="Gill Sans"/>
              </a:defRPr>
            </a:lvl5pPr>
            <a:lvl6pPr indent="-330200" lvl="5" marL="27432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6pPr>
            <a:lvl7pPr indent="-330200" lvl="6" marL="32004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7pPr>
            <a:lvl8pPr indent="-330200" lvl="7" marL="36576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8pPr>
            <a:lvl9pPr indent="-330200" lvl="8" marL="4114800" marR="0" rtl="0" algn="l">
              <a:lnSpc>
                <a:spcPct val="100000"/>
              </a:lnSpc>
              <a:spcBef>
                <a:spcPts val="1000"/>
              </a:spcBef>
              <a:spcAft>
                <a:spcPts val="0"/>
              </a:spcAft>
              <a:buClr>
                <a:schemeClr val="accent2"/>
              </a:buClr>
              <a:buSzPts val="1600"/>
              <a:buFont typeface="Arial"/>
              <a:buChar char="•"/>
              <a:defRPr b="0" i="0" sz="1600" u="none" cap="none" strike="noStrike">
                <a:solidFill>
                  <a:schemeClr val="dk1"/>
                </a:solidFill>
                <a:latin typeface="Gill Sans"/>
                <a:ea typeface="Gill Sans"/>
                <a:cs typeface="Gill Sans"/>
                <a:sym typeface="Gill Sans"/>
              </a:defRPr>
            </a:lvl9pPr>
          </a:lstStyle>
          <a:p/>
        </p:txBody>
      </p:sp>
      <p:sp>
        <p:nvSpPr>
          <p:cNvPr id="20" name="Google Shape;20;p3"/>
          <p:cNvSpPr txBox="1"/>
          <p:nvPr>
            <p:ph idx="10" type="dt"/>
          </p:nvPr>
        </p:nvSpPr>
        <p:spPr>
          <a:xfrm>
            <a:off x="7821429" y="6238816"/>
            <a:ext cx="2753746" cy="323968"/>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21" name="Google Shape;21;p3"/>
          <p:cNvSpPr txBox="1"/>
          <p:nvPr>
            <p:ph idx="11" type="ftr"/>
          </p:nvPr>
        </p:nvSpPr>
        <p:spPr>
          <a:xfrm>
            <a:off x="1600200" y="6236208"/>
            <a:ext cx="5901189" cy="32004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050" u="none" cap="none" strike="noStrike">
                <a:solidFill>
                  <a:schemeClr val="dk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22" name="Google Shape;22;p3"/>
          <p:cNvSpPr/>
          <p:nvPr>
            <p:ph idx="12" type="sldNum"/>
          </p:nvPr>
        </p:nvSpPr>
        <p:spPr>
          <a:xfrm>
            <a:off x="10758922" y="6217920"/>
            <a:ext cx="365760" cy="365760"/>
          </a:xfrm>
          <a:prstGeom prst="ellipse">
            <a:avLst/>
          </a:prstGeom>
          <a:solidFill>
            <a:srgbClr val="1D1D1D">
              <a:alpha val="69803"/>
            </a:srgbClr>
          </a:solidFill>
          <a:ln>
            <a:noFill/>
          </a:ln>
        </p:spPr>
        <p:txBody>
          <a:bodyPr anchorCtr="0" anchor="ctr" bIns="45700" lIns="18275" spcFirstLastPara="1" rIns="18275" wrap="square" tIns="45700">
            <a:noAutofit/>
          </a:bodyPr>
          <a:lstStyle>
            <a:lvl1pPr indent="0" lvl="0" marL="0" marR="0" rtl="0" algn="ctr">
              <a:spcBef>
                <a:spcPts val="0"/>
              </a:spcBef>
              <a:buNone/>
              <a:defRPr b="0" i="0" sz="1100" u="none" cap="none" strike="noStrike">
                <a:solidFill>
                  <a:srgbClr val="FFFFFF"/>
                </a:solidFill>
                <a:latin typeface="Gill Sans"/>
                <a:ea typeface="Gill Sans"/>
                <a:cs typeface="Gill Sans"/>
                <a:sym typeface="Gill Sans"/>
              </a:defRPr>
            </a:lvl1pPr>
            <a:lvl2pPr indent="0" lvl="1" marL="0" marR="0" rtl="0" algn="ctr">
              <a:spcBef>
                <a:spcPts val="0"/>
              </a:spcBef>
              <a:buNone/>
              <a:defRPr b="0" i="0" sz="1100" u="none" cap="none" strike="noStrike">
                <a:solidFill>
                  <a:srgbClr val="FFFFFF"/>
                </a:solidFill>
                <a:latin typeface="Gill Sans"/>
                <a:ea typeface="Gill Sans"/>
                <a:cs typeface="Gill Sans"/>
                <a:sym typeface="Gill Sans"/>
              </a:defRPr>
            </a:lvl2pPr>
            <a:lvl3pPr indent="0" lvl="2" marL="0" marR="0" rtl="0" algn="ctr">
              <a:spcBef>
                <a:spcPts val="0"/>
              </a:spcBef>
              <a:buNone/>
              <a:defRPr b="0" i="0" sz="1100" u="none" cap="none" strike="noStrike">
                <a:solidFill>
                  <a:srgbClr val="FFFFFF"/>
                </a:solidFill>
                <a:latin typeface="Gill Sans"/>
                <a:ea typeface="Gill Sans"/>
                <a:cs typeface="Gill Sans"/>
                <a:sym typeface="Gill Sans"/>
              </a:defRPr>
            </a:lvl3pPr>
            <a:lvl4pPr indent="0" lvl="3" marL="0" marR="0" rtl="0" algn="ctr">
              <a:spcBef>
                <a:spcPts val="0"/>
              </a:spcBef>
              <a:buNone/>
              <a:defRPr b="0" i="0" sz="1100" u="none" cap="none" strike="noStrike">
                <a:solidFill>
                  <a:srgbClr val="FFFFFF"/>
                </a:solidFill>
                <a:latin typeface="Gill Sans"/>
                <a:ea typeface="Gill Sans"/>
                <a:cs typeface="Gill Sans"/>
                <a:sym typeface="Gill Sans"/>
              </a:defRPr>
            </a:lvl4pPr>
            <a:lvl5pPr indent="0" lvl="4" marL="0" marR="0" rtl="0" algn="ctr">
              <a:spcBef>
                <a:spcPts val="0"/>
              </a:spcBef>
              <a:buNone/>
              <a:defRPr b="0" i="0" sz="1100" u="none" cap="none" strike="noStrike">
                <a:solidFill>
                  <a:srgbClr val="FFFFFF"/>
                </a:solidFill>
                <a:latin typeface="Gill Sans"/>
                <a:ea typeface="Gill Sans"/>
                <a:cs typeface="Gill Sans"/>
                <a:sym typeface="Gill Sans"/>
              </a:defRPr>
            </a:lvl5pPr>
            <a:lvl6pPr indent="0" lvl="5" marL="0" marR="0" rtl="0" algn="ctr">
              <a:spcBef>
                <a:spcPts val="0"/>
              </a:spcBef>
              <a:buNone/>
              <a:defRPr b="0" i="0" sz="1100" u="none" cap="none" strike="noStrike">
                <a:solidFill>
                  <a:srgbClr val="FFFFFF"/>
                </a:solidFill>
                <a:latin typeface="Gill Sans"/>
                <a:ea typeface="Gill Sans"/>
                <a:cs typeface="Gill Sans"/>
                <a:sym typeface="Gill Sans"/>
              </a:defRPr>
            </a:lvl6pPr>
            <a:lvl7pPr indent="0" lvl="6" marL="0" marR="0" rtl="0" algn="ctr">
              <a:spcBef>
                <a:spcPts val="0"/>
              </a:spcBef>
              <a:buNone/>
              <a:defRPr b="0" i="0" sz="1100" u="none" cap="none" strike="noStrike">
                <a:solidFill>
                  <a:srgbClr val="FFFFFF"/>
                </a:solidFill>
                <a:latin typeface="Gill Sans"/>
                <a:ea typeface="Gill Sans"/>
                <a:cs typeface="Gill Sans"/>
                <a:sym typeface="Gill Sans"/>
              </a:defRPr>
            </a:lvl7pPr>
            <a:lvl8pPr indent="0" lvl="7" marL="0" marR="0" rtl="0" algn="ctr">
              <a:spcBef>
                <a:spcPts val="0"/>
              </a:spcBef>
              <a:buNone/>
              <a:defRPr b="0" i="0" sz="1100" u="none" cap="none" strike="noStrike">
                <a:solidFill>
                  <a:srgbClr val="FFFFFF"/>
                </a:solidFill>
                <a:latin typeface="Gill Sans"/>
                <a:ea typeface="Gill Sans"/>
                <a:cs typeface="Gill Sans"/>
                <a:sym typeface="Gill Sans"/>
              </a:defRPr>
            </a:lvl8pPr>
            <a:lvl9pPr indent="0" lvl="8" marL="0" marR="0" rtl="0" algn="ctr">
              <a:spcBef>
                <a:spcPts val="0"/>
              </a:spcBef>
              <a:buNone/>
              <a:defRPr b="0" i="0" sz="1100" u="none" cap="none" strike="noStrike">
                <a:solidFill>
                  <a:srgbClr val="FFFFFF"/>
                </a:solidFill>
                <a:latin typeface="Gill Sans"/>
                <a:ea typeface="Gill Sans"/>
                <a:cs typeface="Gill Sans"/>
                <a:sym typeface="Gill Sans"/>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hyperlink" Target="http://drive.google.com/file/d/1vGFmdhJQd2TQLidEbN2SQKK9aBVZXkNC/view" TargetMode="Externa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hyperlink" Target="http://drive.google.com/file/d/1DnOqfWwlEMZJQXwaACQnWYF5pjRTaWZe/view" TargetMode="Externa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26.jpg"/><Relationship Id="rId5" Type="http://schemas.openxmlformats.org/officeDocument/2006/relationships/image" Target="../media/image20.jpg"/><Relationship Id="rId6" Type="http://schemas.openxmlformats.org/officeDocument/2006/relationships/image" Target="../media/image7.jpg"/><Relationship Id="rId7" Type="http://schemas.openxmlformats.org/officeDocument/2006/relationships/image" Target="../media/image18.jpg"/><Relationship Id="rId8"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27.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29.png"/><Relationship Id="rId6"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8.jpg"/><Relationship Id="rId4" Type="http://schemas.openxmlformats.org/officeDocument/2006/relationships/image" Target="../media/image37.png"/><Relationship Id="rId5"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9.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7" name="Shape 97"/>
        <p:cNvGrpSpPr/>
        <p:nvPr/>
      </p:nvGrpSpPr>
      <p:grpSpPr>
        <a:xfrm>
          <a:off x="0" y="0"/>
          <a:ext cx="0" cy="0"/>
          <a:chOff x="0" y="0"/>
          <a:chExt cx="0" cy="0"/>
        </a:xfrm>
      </p:grpSpPr>
      <p:pic>
        <p:nvPicPr>
          <p:cNvPr descr="https://lh6.googleusercontent.com/ubi5Zi7aBNQHEx_emUygiuAzdAwRQL6ol_e_o8u1fENAduDH8no8BOZiUxbUtzcGrgRa9RULMRzF9Rt9g6VLY2GkOO21ffP-nwXproj6wrSDyR5uAgKo0674KboLg27h5fCo_aARibQ" id="98" name="Google Shape;98;p15"/>
          <p:cNvPicPr preferRelativeResize="0"/>
          <p:nvPr/>
        </p:nvPicPr>
        <p:blipFill rotWithShape="1">
          <a:blip r:embed="rId3">
            <a:alphaModFix amt="40000"/>
          </a:blip>
          <a:srcRect b="0" l="0" r="0" t="6638"/>
          <a:stretch/>
        </p:blipFill>
        <p:spPr>
          <a:xfrm>
            <a:off x="20" y="10"/>
            <a:ext cx="12191980" cy="6857990"/>
          </a:xfrm>
          <a:prstGeom prst="rect">
            <a:avLst/>
          </a:prstGeom>
          <a:noFill/>
          <a:ln>
            <a:noFill/>
          </a:ln>
        </p:spPr>
      </p:pic>
      <p:sp>
        <p:nvSpPr>
          <p:cNvPr id="99" name="Google Shape;99;p15"/>
          <p:cNvSpPr txBox="1"/>
          <p:nvPr>
            <p:ph type="ctrTitle"/>
          </p:nvPr>
        </p:nvSpPr>
        <p:spPr>
          <a:xfrm>
            <a:off x="906001" y="2437275"/>
            <a:ext cx="10380000" cy="1671000"/>
          </a:xfrm>
          <a:prstGeom prst="rect">
            <a:avLst/>
          </a:prstGeom>
          <a:noFill/>
          <a:ln cap="sq" cmpd="sng" w="38100">
            <a:solidFill>
              <a:schemeClr val="lt1"/>
            </a:solidFill>
            <a:prstDash val="solid"/>
            <a:miter lim="800000"/>
            <a:headEnd len="sm" w="sm" type="none"/>
            <a:tailEnd len="sm" w="sm" type="none"/>
          </a:ln>
        </p:spPr>
        <p:txBody>
          <a:bodyPr anchorCtr="0" anchor="ctr" bIns="182875" lIns="274300" spcFirstLastPara="1" rIns="274300" wrap="square" tIns="182875">
            <a:noAutofit/>
          </a:bodyPr>
          <a:lstStyle/>
          <a:p>
            <a:pPr indent="0" lvl="0" marL="0" rtl="0" algn="ctr">
              <a:lnSpc>
                <a:spcPct val="90000"/>
              </a:lnSpc>
              <a:spcBef>
                <a:spcPts val="0"/>
              </a:spcBef>
              <a:spcAft>
                <a:spcPts val="0"/>
              </a:spcAft>
              <a:buClr>
                <a:schemeClr val="lt1"/>
              </a:buClr>
              <a:buSzPts val="3800"/>
              <a:buFont typeface="Gill Sans"/>
              <a:buNone/>
            </a:pPr>
            <a:r>
              <a:rPr lang="en-US" sz="4800">
                <a:solidFill>
                  <a:schemeClr val="lt1"/>
                </a:solidFill>
              </a:rPr>
              <a:t>THE LIC SCHEDULING PROGRAM</a:t>
            </a:r>
            <a:endParaRPr sz="4800">
              <a:solidFill>
                <a:schemeClr val="lt1"/>
              </a:solidFill>
            </a:endParaRPr>
          </a:p>
          <a:p>
            <a:pPr indent="0" lvl="0" marL="0" rtl="0" algn="ctr">
              <a:lnSpc>
                <a:spcPct val="90000"/>
              </a:lnSpc>
              <a:spcBef>
                <a:spcPts val="0"/>
              </a:spcBef>
              <a:spcAft>
                <a:spcPts val="0"/>
              </a:spcAft>
              <a:buClr>
                <a:schemeClr val="lt1"/>
              </a:buClr>
              <a:buSzPts val="3800"/>
              <a:buFont typeface="Gill Sans"/>
              <a:buNone/>
            </a:pPr>
            <a:r>
              <a:t/>
            </a:r>
            <a:endParaRPr sz="1800">
              <a:solidFill>
                <a:schemeClr val="lt1"/>
              </a:solidFill>
            </a:endParaRPr>
          </a:p>
        </p:txBody>
      </p:sp>
      <p:sp>
        <p:nvSpPr>
          <p:cNvPr id="100" name="Google Shape;100;p15"/>
          <p:cNvSpPr txBox="1"/>
          <p:nvPr>
            <p:ph idx="1" type="subTitle"/>
          </p:nvPr>
        </p:nvSpPr>
        <p:spPr>
          <a:xfrm>
            <a:off x="2695194" y="4352544"/>
            <a:ext cx="6801600" cy="1239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lt1"/>
              </a:buClr>
              <a:buSzPts val="3800"/>
              <a:buFont typeface="Gill Sans"/>
              <a:buNone/>
            </a:pPr>
            <a:r>
              <a:rPr lang="en-US" sz="1800">
                <a:solidFill>
                  <a:schemeClr val="lt1"/>
                </a:solidFill>
              </a:rPr>
              <a:t>TCU DEPARTMENT OF COMPUTER SCIENCE </a:t>
            </a:r>
            <a:endParaRPr sz="1800">
              <a:solidFill>
                <a:schemeClr val="lt1"/>
              </a:solidFill>
            </a:endParaRPr>
          </a:p>
          <a:p>
            <a:pPr indent="0" lvl="0" marL="0" rtl="0" algn="ctr">
              <a:lnSpc>
                <a:spcPct val="90000"/>
              </a:lnSpc>
              <a:spcBef>
                <a:spcPts val="0"/>
              </a:spcBef>
              <a:spcAft>
                <a:spcPts val="0"/>
              </a:spcAft>
              <a:buClr>
                <a:schemeClr val="lt1"/>
              </a:buClr>
              <a:buSzPts val="3800"/>
              <a:buFont typeface="Gill Sans"/>
              <a:buNone/>
            </a:pPr>
            <a:r>
              <a:rPr lang="en-US" sz="1800">
                <a:solidFill>
                  <a:schemeClr val="lt1"/>
                </a:solidFill>
              </a:rPr>
              <a:t>SENIOR CAPSTONE PROJECT</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4"/>
          <p:cNvSpPr/>
          <p:nvPr/>
        </p:nvSpPr>
        <p:spPr>
          <a:xfrm>
            <a:off x="-1"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05" name="Google Shape;205;p24"/>
          <p:cNvSpPr/>
          <p:nvPr/>
        </p:nvSpPr>
        <p:spPr>
          <a:xfrm>
            <a:off x="-1" y="4984376"/>
            <a:ext cx="2115671" cy="1873624"/>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https://lh5.googleusercontent.com/CsSMrpf4axI7AhP1hGTPoCvwhAzZXOyyiUZisbD-N8upUiLIAfCBBcgEYJsOM1JZgX4BDKgl_RaVDhK6uDtu3uV0_INrdzxjXBcH0rkPEmXkugLtpSG5e15Embdg6cZLYVwE4PpWbEY" id="206" name="Google Shape;206;p24"/>
          <p:cNvPicPr preferRelativeResize="0"/>
          <p:nvPr/>
        </p:nvPicPr>
        <p:blipFill rotWithShape="1">
          <a:blip r:embed="rId3">
            <a:alphaModFix/>
          </a:blip>
          <a:srcRect b="0" l="0" r="0" t="0"/>
          <a:stretch/>
        </p:blipFill>
        <p:spPr>
          <a:xfrm>
            <a:off x="3527610" y="863880"/>
            <a:ext cx="5136776" cy="5774361"/>
          </a:xfrm>
          <a:prstGeom prst="rect">
            <a:avLst/>
          </a:prstGeom>
          <a:noFill/>
          <a:ln>
            <a:noFill/>
          </a:ln>
        </p:spPr>
      </p:pic>
      <p:sp>
        <p:nvSpPr>
          <p:cNvPr id="207" name="Google Shape;207;p24"/>
          <p:cNvSpPr txBox="1"/>
          <p:nvPr/>
        </p:nvSpPr>
        <p:spPr>
          <a:xfrm>
            <a:off x="4997822" y="219759"/>
            <a:ext cx="2196353"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Gill Sans"/>
                <a:ea typeface="Gill Sans"/>
                <a:cs typeface="Gill Sans"/>
                <a:sym typeface="Gill Sans"/>
              </a:rPr>
              <a:t>Doctor Data</a:t>
            </a:r>
            <a:endParaRPr/>
          </a:p>
        </p:txBody>
      </p:sp>
      <p:sp>
        <p:nvSpPr>
          <p:cNvPr id="208" name="Google Shape;208;p24"/>
          <p:cNvSpPr/>
          <p:nvPr/>
        </p:nvSpPr>
        <p:spPr>
          <a:xfrm>
            <a:off x="3859481" y="1187532"/>
            <a:ext cx="4804905" cy="261258"/>
          </a:xfrm>
          <a:prstGeom prst="frame">
            <a:avLst>
              <a:gd fmla="val 12500" name="adj1"/>
            </a:avLst>
          </a:prstGeom>
          <a:solidFill>
            <a:srgbClr val="FF0000"/>
          </a:solidFill>
          <a:ln cap="flat" cmpd="sng" w="127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25"/>
          <p:cNvSpPr/>
          <p:nvPr/>
        </p:nvSpPr>
        <p:spPr>
          <a:xfrm>
            <a:off x="0"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14" name="Google Shape;214;p25"/>
          <p:cNvSpPr/>
          <p:nvPr/>
        </p:nvSpPr>
        <p:spPr>
          <a:xfrm rot="-5400000">
            <a:off x="10139083" y="4805081"/>
            <a:ext cx="1783976" cy="2321859"/>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15" name="Google Shape;215;p25"/>
          <p:cNvSpPr txBox="1"/>
          <p:nvPr/>
        </p:nvSpPr>
        <p:spPr>
          <a:xfrm>
            <a:off x="870348" y="625753"/>
            <a:ext cx="3369958" cy="769441"/>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Our Solution</a:t>
            </a:r>
            <a:endParaRPr/>
          </a:p>
        </p:txBody>
      </p:sp>
      <p:sp>
        <p:nvSpPr>
          <p:cNvPr id="216" name="Google Shape;216;p25"/>
          <p:cNvSpPr txBox="1"/>
          <p:nvPr/>
        </p:nvSpPr>
        <p:spPr>
          <a:xfrm>
            <a:off x="708210" y="1838274"/>
            <a:ext cx="10488708" cy="1077218"/>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Doctors will be sent a unique link</a:t>
            </a:r>
            <a:endParaRPr/>
          </a:p>
          <a:p>
            <a:pPr indent="-285750" lvl="1" marL="74295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Gill Sans"/>
                <a:ea typeface="Gill Sans"/>
                <a:cs typeface="Gill Sans"/>
                <a:sym typeface="Gill Sans"/>
              </a:rPr>
              <a:t>This will bring them to the availability &amp; information form</a:t>
            </a:r>
            <a:endParaRPr/>
          </a:p>
        </p:txBody>
      </p:sp>
      <p:sp>
        <p:nvSpPr>
          <p:cNvPr id="217" name="Google Shape;217;p25"/>
          <p:cNvSpPr/>
          <p:nvPr/>
        </p:nvSpPr>
        <p:spPr>
          <a:xfrm>
            <a:off x="4249294" y="3962400"/>
            <a:ext cx="1909482" cy="770965"/>
          </a:xfrm>
          <a:prstGeom prst="rightArrow">
            <a:avLst>
              <a:gd fmla="val 50000" name="adj1"/>
              <a:gd fmla="val 50000" name="adj2"/>
            </a:avLst>
          </a:prstGeom>
          <a:gradFill>
            <a:gsLst>
              <a:gs pos="0">
                <a:srgbClr val="401660"/>
              </a:gs>
              <a:gs pos="50000">
                <a:srgbClr val="5D218B"/>
              </a:gs>
              <a:gs pos="100000">
                <a:srgbClr val="7127A8"/>
              </a:gs>
            </a:gsLst>
            <a:path path="circle">
              <a:fillToRect b="50%" l="50%" r="50%" t="50%"/>
            </a:path>
            <a:tileRect/>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A close up of a logo&#10;&#10;Description automatically generated" id="218" name="Google Shape;218;p25"/>
          <p:cNvPicPr preferRelativeResize="0"/>
          <p:nvPr/>
        </p:nvPicPr>
        <p:blipFill rotWithShape="1">
          <a:blip r:embed="rId3">
            <a:alphaModFix/>
          </a:blip>
          <a:srcRect b="0" l="0" r="0" t="0"/>
          <a:stretch/>
        </p:blipFill>
        <p:spPr>
          <a:xfrm>
            <a:off x="1179608" y="3155576"/>
            <a:ext cx="2311400" cy="2628900"/>
          </a:xfrm>
          <a:prstGeom prst="rect">
            <a:avLst/>
          </a:prstGeom>
          <a:noFill/>
          <a:ln>
            <a:noFill/>
          </a:ln>
        </p:spPr>
      </p:pic>
      <p:pic>
        <p:nvPicPr>
          <p:cNvPr descr="A screenshot of a cell phone&#10;&#10;Description automatically generated" id="219" name="Google Shape;219;p25"/>
          <p:cNvPicPr preferRelativeResize="0"/>
          <p:nvPr/>
        </p:nvPicPr>
        <p:blipFill rotWithShape="1">
          <a:blip r:embed="rId4">
            <a:alphaModFix/>
          </a:blip>
          <a:srcRect b="0" l="0" r="0" t="0"/>
          <a:stretch/>
        </p:blipFill>
        <p:spPr>
          <a:xfrm>
            <a:off x="6778389" y="3235220"/>
            <a:ext cx="3414482" cy="2370052"/>
          </a:xfrm>
          <a:prstGeom prst="rect">
            <a:avLst/>
          </a:prstGeom>
          <a:noFill/>
          <a:ln>
            <a:noFill/>
          </a:ln>
        </p:spPr>
      </p:pic>
      <p:sp>
        <p:nvSpPr>
          <p:cNvPr id="220" name="Google Shape;220;p25"/>
          <p:cNvSpPr txBox="1"/>
          <p:nvPr/>
        </p:nvSpPr>
        <p:spPr>
          <a:xfrm>
            <a:off x="4381675" y="3577316"/>
            <a:ext cx="15060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Click Link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Google Shape;225;p26" title="dotorform.mov">
            <a:hlinkClick r:id="rId3"/>
          </p:cNvPr>
          <p:cNvPicPr preferRelativeResize="0"/>
          <p:nvPr/>
        </p:nvPicPr>
        <p:blipFill>
          <a:blip r:embed="rId4">
            <a:alphaModFix/>
          </a:blip>
          <a:stretch>
            <a:fill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Google Shape;230;p27"/>
          <p:cNvSpPr/>
          <p:nvPr/>
        </p:nvSpPr>
        <p:spPr>
          <a:xfrm>
            <a:off x="0"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31" name="Google Shape;231;p27"/>
          <p:cNvSpPr/>
          <p:nvPr/>
        </p:nvSpPr>
        <p:spPr>
          <a:xfrm rot="-5400000">
            <a:off x="10139083" y="4805081"/>
            <a:ext cx="1783976" cy="2321859"/>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32" name="Google Shape;232;p27"/>
          <p:cNvSpPr txBox="1"/>
          <p:nvPr/>
        </p:nvSpPr>
        <p:spPr>
          <a:xfrm>
            <a:off x="870348" y="625753"/>
            <a:ext cx="3369958" cy="769441"/>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Our Solution</a:t>
            </a:r>
            <a:endParaRPr/>
          </a:p>
        </p:txBody>
      </p:sp>
      <p:sp>
        <p:nvSpPr>
          <p:cNvPr id="233" name="Google Shape;233;p27"/>
          <p:cNvSpPr txBox="1"/>
          <p:nvPr/>
        </p:nvSpPr>
        <p:spPr>
          <a:xfrm>
            <a:off x="708211" y="1838274"/>
            <a:ext cx="9897036" cy="1077218"/>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Students will be sent a unique link</a:t>
            </a:r>
            <a:endParaRPr/>
          </a:p>
          <a:p>
            <a:pPr indent="-285750" lvl="1" marL="742950" marR="0" rtl="0" algn="l">
              <a:spcBef>
                <a:spcPts val="0"/>
              </a:spcBef>
              <a:spcAft>
                <a:spcPts val="0"/>
              </a:spcAft>
              <a:buClr>
                <a:schemeClr val="lt1"/>
              </a:buClr>
              <a:buSzPts val="3200"/>
              <a:buFont typeface="Arial"/>
              <a:buChar char="•"/>
            </a:pPr>
            <a:r>
              <a:rPr b="0" i="0" lang="en-US" sz="3200" u="none" cap="none" strike="noStrike">
                <a:solidFill>
                  <a:schemeClr val="lt1"/>
                </a:solidFill>
                <a:latin typeface="Gill Sans"/>
                <a:ea typeface="Gill Sans"/>
                <a:cs typeface="Gill Sans"/>
                <a:sym typeface="Gill Sans"/>
              </a:rPr>
              <a:t>This brings them to the schedule selection page</a:t>
            </a:r>
            <a:endParaRPr/>
          </a:p>
        </p:txBody>
      </p:sp>
      <p:sp>
        <p:nvSpPr>
          <p:cNvPr id="234" name="Google Shape;234;p27"/>
          <p:cNvSpPr/>
          <p:nvPr/>
        </p:nvSpPr>
        <p:spPr>
          <a:xfrm>
            <a:off x="4249294" y="3962400"/>
            <a:ext cx="1909482" cy="770965"/>
          </a:xfrm>
          <a:prstGeom prst="rightArrow">
            <a:avLst>
              <a:gd fmla="val 50000" name="adj1"/>
              <a:gd fmla="val 50000" name="adj2"/>
            </a:avLst>
          </a:prstGeom>
          <a:gradFill>
            <a:gsLst>
              <a:gs pos="0">
                <a:srgbClr val="401660"/>
              </a:gs>
              <a:gs pos="50000">
                <a:srgbClr val="5D218B"/>
              </a:gs>
              <a:gs pos="100000">
                <a:srgbClr val="7127A8"/>
              </a:gs>
            </a:gsLst>
            <a:path path="circle">
              <a:fillToRect b="50%" l="50%" r="50%" t="50%"/>
            </a:path>
            <a:tileRect/>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A close up of a logo&#10;&#10;Description automatically generated" id="235" name="Google Shape;235;p27"/>
          <p:cNvPicPr preferRelativeResize="0"/>
          <p:nvPr/>
        </p:nvPicPr>
        <p:blipFill rotWithShape="1">
          <a:blip r:embed="rId3">
            <a:alphaModFix/>
          </a:blip>
          <a:srcRect b="0" l="0" r="0" t="0"/>
          <a:stretch/>
        </p:blipFill>
        <p:spPr>
          <a:xfrm>
            <a:off x="1179608" y="3155576"/>
            <a:ext cx="2311400" cy="2628900"/>
          </a:xfrm>
          <a:prstGeom prst="rect">
            <a:avLst/>
          </a:prstGeom>
          <a:noFill/>
          <a:ln>
            <a:noFill/>
          </a:ln>
        </p:spPr>
      </p:pic>
      <p:sp>
        <p:nvSpPr>
          <p:cNvPr id="236" name="Google Shape;236;p27"/>
          <p:cNvSpPr txBox="1"/>
          <p:nvPr/>
        </p:nvSpPr>
        <p:spPr>
          <a:xfrm>
            <a:off x="4381675" y="3577316"/>
            <a:ext cx="15060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Click Link</a:t>
            </a:r>
            <a:endParaRPr/>
          </a:p>
        </p:txBody>
      </p:sp>
      <p:pic>
        <p:nvPicPr>
          <p:cNvPr id="237" name="Google Shape;237;p27"/>
          <p:cNvPicPr preferRelativeResize="0"/>
          <p:nvPr/>
        </p:nvPicPr>
        <p:blipFill rotWithShape="1">
          <a:blip r:embed="rId4">
            <a:alphaModFix/>
          </a:blip>
          <a:srcRect b="0" l="0" r="0" t="0"/>
          <a:stretch/>
        </p:blipFill>
        <p:spPr>
          <a:xfrm>
            <a:off x="6935014" y="3245562"/>
            <a:ext cx="3814702" cy="2628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descr="https://lh3.googleusercontent.com/i1Q24YCUcY0vXxuFoONyKW5bhmkrHa0CsIypD8dt8j-7XUgKBiweV_LqNhv6FLJa7QTxPYdARQJFwCvNKZzswlg8TtDyvRYnAzTWTEhSIkeHPxQ1mLjidyW1fi1e5WJTUlY7OI-NKMw" id="242" name="Google Shape;242;p28"/>
          <p:cNvPicPr preferRelativeResize="0"/>
          <p:nvPr/>
        </p:nvPicPr>
        <p:blipFill rotWithShape="1">
          <a:blip r:embed="rId3">
            <a:alphaModFix/>
          </a:blip>
          <a:srcRect b="0" l="0" r="0" t="0"/>
          <a:stretch/>
        </p:blipFill>
        <p:spPr>
          <a:xfrm>
            <a:off x="0" y="452438"/>
            <a:ext cx="12192000" cy="595153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pic>
        <p:nvPicPr>
          <p:cNvPr id="247" name="Google Shape;247;p29" title="demovidreal.mp4">
            <a:hlinkClick r:id="rId3"/>
          </p:cNvPr>
          <p:cNvPicPr preferRelativeResize="0"/>
          <p:nvPr/>
        </p:nvPicPr>
        <p:blipFill>
          <a:blip r:embed="rId4">
            <a:alphaModFix/>
          </a:blip>
          <a:stretch>
            <a:fillRect/>
          </a:stretch>
        </p:blipFill>
        <p:spPr>
          <a:xfrm>
            <a:off x="0" y="0"/>
            <a:ext cx="12295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0"/>
          <p:cNvSpPr/>
          <p:nvPr/>
        </p:nvSpPr>
        <p:spPr>
          <a:xfrm>
            <a:off x="0" y="0"/>
            <a:ext cx="12192000" cy="6858000"/>
          </a:xfrm>
          <a:prstGeom prst="rect">
            <a:avLst/>
          </a:prstGeom>
          <a:solidFill>
            <a:schemeClr val="dk1">
              <a:alpha val="54900"/>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53" name="Google Shape;253;p30"/>
          <p:cNvSpPr/>
          <p:nvPr/>
        </p:nvSpPr>
        <p:spPr>
          <a:xfrm rot="-5400000">
            <a:off x="10139091" y="4804948"/>
            <a:ext cx="1784100" cy="2322000"/>
          </a:xfrm>
          <a:prstGeom prst="rtTriangle">
            <a:avLst/>
          </a:prstGeom>
          <a:gradFill>
            <a:gsLst>
              <a:gs pos="0">
                <a:srgbClr val="401660"/>
              </a:gs>
              <a:gs pos="50000">
                <a:srgbClr val="5D218B"/>
              </a:gs>
              <a:gs pos="100000">
                <a:srgbClr val="7127A8"/>
              </a:gs>
            </a:gsLst>
            <a:lin ang="2700006"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54" name="Google Shape;254;p30"/>
          <p:cNvSpPr txBox="1"/>
          <p:nvPr/>
        </p:nvSpPr>
        <p:spPr>
          <a:xfrm>
            <a:off x="870350" y="625750"/>
            <a:ext cx="6279900" cy="76950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Auto Generate Schedule</a:t>
            </a:r>
            <a:endParaRPr/>
          </a:p>
        </p:txBody>
      </p:sp>
      <p:sp>
        <p:nvSpPr>
          <p:cNvPr id="255" name="Google Shape;255;p30"/>
          <p:cNvSpPr txBox="1"/>
          <p:nvPr/>
        </p:nvSpPr>
        <p:spPr>
          <a:xfrm>
            <a:off x="708200" y="1838275"/>
            <a:ext cx="10655100" cy="143280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The system automatically generates all schedules </a:t>
            </a:r>
            <a:endParaRPr/>
          </a:p>
          <a:p>
            <a:pPr indent="-285750" lvl="1" marL="742950" marR="0" rtl="0" algn="l">
              <a:spcBef>
                <a:spcPts val="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Without students’ input</a:t>
            </a:r>
            <a:endParaRPr sz="3200">
              <a:solidFill>
                <a:schemeClr val="lt1"/>
              </a:solidFill>
              <a:latin typeface="Gill Sans"/>
              <a:ea typeface="Gill Sans"/>
              <a:cs typeface="Gill Sans"/>
              <a:sym typeface="Gill Sans"/>
            </a:endParaRPr>
          </a:p>
          <a:p>
            <a:pPr indent="-285750" lvl="1" marL="742950" marR="0" rtl="0" algn="l">
              <a:spcBef>
                <a:spcPts val="0"/>
              </a:spcBef>
              <a:spcAft>
                <a:spcPts val="0"/>
              </a:spcAft>
              <a:buClr>
                <a:schemeClr val="lt1"/>
              </a:buClr>
              <a:buSzPts val="3200"/>
              <a:buFont typeface="Gill Sans"/>
              <a:buChar char="•"/>
            </a:pPr>
            <a:r>
              <a:rPr lang="en-US" sz="3200">
                <a:solidFill>
                  <a:schemeClr val="lt1"/>
                </a:solidFill>
                <a:latin typeface="Gill Sans"/>
                <a:ea typeface="Gill Sans"/>
                <a:cs typeface="Gill Sans"/>
                <a:sym typeface="Gill Sans"/>
              </a:rPr>
              <a:t>Provide a fail-safe in case students cannot select schedules</a:t>
            </a:r>
            <a:endParaRPr sz="3200">
              <a:solidFill>
                <a:schemeClr val="lt1"/>
              </a:solidFill>
              <a:latin typeface="Gill Sans"/>
              <a:ea typeface="Gill Sans"/>
              <a:cs typeface="Gill Sans"/>
              <a:sym typeface="Gill Sans"/>
            </a:endParaRPr>
          </a:p>
        </p:txBody>
      </p:sp>
      <p:sp>
        <p:nvSpPr>
          <p:cNvPr id="256" name="Google Shape;256;p30"/>
          <p:cNvSpPr/>
          <p:nvPr/>
        </p:nvSpPr>
        <p:spPr>
          <a:xfrm>
            <a:off x="4249294" y="4823375"/>
            <a:ext cx="1909500" cy="771000"/>
          </a:xfrm>
          <a:prstGeom prst="rightArrow">
            <a:avLst>
              <a:gd fmla="val 50000" name="adj1"/>
              <a:gd fmla="val 50000" name="adj2"/>
            </a:avLst>
          </a:prstGeom>
          <a:gradFill>
            <a:gsLst>
              <a:gs pos="0">
                <a:srgbClr val="401660"/>
              </a:gs>
              <a:gs pos="50000">
                <a:srgbClr val="5D218B"/>
              </a:gs>
              <a:gs pos="100000">
                <a:srgbClr val="7127A8"/>
              </a:gs>
            </a:gsLst>
            <a:path path="circle">
              <a:fillToRect b="50%" l="50%" r="50%" t="50%"/>
            </a:path>
            <a:tileRect/>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57" name="Google Shape;257;p30"/>
          <p:cNvSpPr txBox="1"/>
          <p:nvPr/>
        </p:nvSpPr>
        <p:spPr>
          <a:xfrm>
            <a:off x="7347351" y="3647750"/>
            <a:ext cx="19095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Gill Sans"/>
                <a:ea typeface="Gill Sans"/>
                <a:cs typeface="Gill Sans"/>
                <a:sym typeface="Gill Sans"/>
              </a:rPr>
              <a:t>Database</a:t>
            </a:r>
            <a:endParaRPr/>
          </a:p>
        </p:txBody>
      </p:sp>
      <p:pic>
        <p:nvPicPr>
          <p:cNvPr id="258" name="Google Shape;258;p30"/>
          <p:cNvPicPr preferRelativeResize="0"/>
          <p:nvPr/>
        </p:nvPicPr>
        <p:blipFill>
          <a:blip r:embed="rId3">
            <a:alphaModFix/>
          </a:blip>
          <a:stretch>
            <a:fillRect/>
          </a:stretch>
        </p:blipFill>
        <p:spPr>
          <a:xfrm>
            <a:off x="1206125" y="3958275"/>
            <a:ext cx="2501199" cy="2501199"/>
          </a:xfrm>
          <a:prstGeom prst="rect">
            <a:avLst/>
          </a:prstGeom>
          <a:noFill/>
          <a:ln cap="flat" cmpd="sng" w="12700">
            <a:solidFill>
              <a:srgbClr val="B37615"/>
            </a:solidFill>
            <a:prstDash val="solid"/>
            <a:round/>
            <a:headEnd len="sm" w="sm" type="none"/>
            <a:tailEnd len="sm" w="sm" type="none"/>
          </a:ln>
        </p:spPr>
      </p:pic>
      <p:sp>
        <p:nvSpPr>
          <p:cNvPr id="259" name="Google Shape;259;p30"/>
          <p:cNvSpPr txBox="1"/>
          <p:nvPr/>
        </p:nvSpPr>
        <p:spPr>
          <a:xfrm>
            <a:off x="1841425" y="3558075"/>
            <a:ext cx="16824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Gill Sans"/>
                <a:ea typeface="Gill Sans"/>
                <a:cs typeface="Gill Sans"/>
                <a:sym typeface="Gill Sans"/>
              </a:rPr>
              <a:t>Algorithm</a:t>
            </a:r>
            <a:endParaRPr/>
          </a:p>
        </p:txBody>
      </p:sp>
      <p:pic>
        <p:nvPicPr>
          <p:cNvPr id="260" name="Google Shape;260;p30"/>
          <p:cNvPicPr preferRelativeResize="0"/>
          <p:nvPr/>
        </p:nvPicPr>
        <p:blipFill>
          <a:blip r:embed="rId4">
            <a:alphaModFix/>
          </a:blip>
          <a:stretch>
            <a:fillRect/>
          </a:stretch>
        </p:blipFill>
        <p:spPr>
          <a:xfrm>
            <a:off x="6935000" y="4047950"/>
            <a:ext cx="2321850" cy="2321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1"/>
          <p:cNvSpPr/>
          <p:nvPr/>
        </p:nvSpPr>
        <p:spPr>
          <a:xfrm>
            <a:off x="0"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66" name="Google Shape;266;p31"/>
          <p:cNvSpPr/>
          <p:nvPr/>
        </p:nvSpPr>
        <p:spPr>
          <a:xfrm rot="-5400000">
            <a:off x="10139083" y="4805081"/>
            <a:ext cx="1783976" cy="2321859"/>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67" name="Google Shape;267;p31"/>
          <p:cNvSpPr txBox="1"/>
          <p:nvPr/>
        </p:nvSpPr>
        <p:spPr>
          <a:xfrm>
            <a:off x="870348" y="625753"/>
            <a:ext cx="3369958" cy="769441"/>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Our Solution</a:t>
            </a:r>
            <a:endParaRPr/>
          </a:p>
        </p:txBody>
      </p:sp>
      <p:sp>
        <p:nvSpPr>
          <p:cNvPr id="268" name="Google Shape;268;p31"/>
          <p:cNvSpPr txBox="1"/>
          <p:nvPr/>
        </p:nvSpPr>
        <p:spPr>
          <a:xfrm>
            <a:off x="708210" y="1838274"/>
            <a:ext cx="10390095" cy="58477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Admins can download, view, and distribute schedules </a:t>
            </a:r>
            <a:endParaRPr/>
          </a:p>
        </p:txBody>
      </p:sp>
      <p:sp>
        <p:nvSpPr>
          <p:cNvPr id="269" name="Google Shape;269;p31"/>
          <p:cNvSpPr/>
          <p:nvPr/>
        </p:nvSpPr>
        <p:spPr>
          <a:xfrm>
            <a:off x="4249294" y="3962400"/>
            <a:ext cx="1909482" cy="770965"/>
          </a:xfrm>
          <a:prstGeom prst="rightArrow">
            <a:avLst>
              <a:gd fmla="val 50000" name="adj1"/>
              <a:gd fmla="val 50000" name="adj2"/>
            </a:avLst>
          </a:prstGeom>
          <a:gradFill>
            <a:gsLst>
              <a:gs pos="0">
                <a:srgbClr val="401660"/>
              </a:gs>
              <a:gs pos="50000">
                <a:srgbClr val="5D218B"/>
              </a:gs>
              <a:gs pos="100000">
                <a:srgbClr val="7127A8"/>
              </a:gs>
            </a:gsLst>
            <a:path path="circle">
              <a:fillToRect b="50%" l="50%" r="50%" t="50%"/>
            </a:path>
            <a:tileRect/>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70" name="Google Shape;270;p31"/>
          <p:cNvSpPr txBox="1"/>
          <p:nvPr/>
        </p:nvSpPr>
        <p:spPr>
          <a:xfrm>
            <a:off x="4381675" y="3577316"/>
            <a:ext cx="150604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pic>
        <p:nvPicPr>
          <p:cNvPr descr="A screenshot of a cell phone&#10;&#10;Description automatically generated" id="271" name="Google Shape;271;p31"/>
          <p:cNvPicPr preferRelativeResize="0"/>
          <p:nvPr/>
        </p:nvPicPr>
        <p:blipFill rotWithShape="1">
          <a:blip r:embed="rId3">
            <a:alphaModFix/>
          </a:blip>
          <a:srcRect b="0" l="0" r="0" t="0"/>
          <a:stretch/>
        </p:blipFill>
        <p:spPr>
          <a:xfrm>
            <a:off x="6642847" y="2752062"/>
            <a:ext cx="3937000" cy="1549400"/>
          </a:xfrm>
          <a:prstGeom prst="rect">
            <a:avLst/>
          </a:prstGeom>
          <a:noFill/>
          <a:ln>
            <a:noFill/>
          </a:ln>
        </p:spPr>
      </p:pic>
      <p:pic>
        <p:nvPicPr>
          <p:cNvPr descr="A screenshot of a cell phone&#10;&#10;Description automatically generated" id="272" name="Google Shape;272;p31"/>
          <p:cNvPicPr preferRelativeResize="0"/>
          <p:nvPr/>
        </p:nvPicPr>
        <p:blipFill rotWithShape="1">
          <a:blip r:embed="rId4">
            <a:alphaModFix/>
          </a:blip>
          <a:srcRect b="0" l="0" r="0" t="0"/>
          <a:stretch/>
        </p:blipFill>
        <p:spPr>
          <a:xfrm>
            <a:off x="6642847" y="4521349"/>
            <a:ext cx="3937000" cy="1531056"/>
          </a:xfrm>
          <a:prstGeom prst="rect">
            <a:avLst/>
          </a:prstGeom>
          <a:noFill/>
          <a:ln>
            <a:noFill/>
          </a:ln>
        </p:spPr>
      </p:pic>
      <p:pic>
        <p:nvPicPr>
          <p:cNvPr id="273" name="Google Shape;273;p31"/>
          <p:cNvPicPr preferRelativeResize="0"/>
          <p:nvPr/>
        </p:nvPicPr>
        <p:blipFill>
          <a:blip r:embed="rId5">
            <a:alphaModFix/>
          </a:blip>
          <a:stretch>
            <a:fillRect/>
          </a:stretch>
        </p:blipFill>
        <p:spPr>
          <a:xfrm>
            <a:off x="1304700" y="3044600"/>
            <a:ext cx="2321850" cy="2321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Google Shape;278;p32"/>
          <p:cNvSpPr/>
          <p:nvPr/>
        </p:nvSpPr>
        <p:spPr>
          <a:xfrm>
            <a:off x="-1"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79" name="Google Shape;279;p32"/>
          <p:cNvSpPr/>
          <p:nvPr/>
        </p:nvSpPr>
        <p:spPr>
          <a:xfrm>
            <a:off x="-1" y="4984376"/>
            <a:ext cx="2115671" cy="1873624"/>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80" name="Google Shape;280;p32"/>
          <p:cNvSpPr txBox="1"/>
          <p:nvPr/>
        </p:nvSpPr>
        <p:spPr>
          <a:xfrm>
            <a:off x="5040401" y="460342"/>
            <a:ext cx="2111191"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Gill Sans"/>
                <a:ea typeface="Gill Sans"/>
                <a:cs typeface="Gill Sans"/>
                <a:sym typeface="Gill Sans"/>
              </a:rPr>
              <a:t>CSV Format</a:t>
            </a:r>
            <a:endParaRPr/>
          </a:p>
        </p:txBody>
      </p:sp>
      <p:pic>
        <p:nvPicPr>
          <p:cNvPr descr="https://lh4.googleusercontent.com/48fJ1bxcIEdNxP533ttPShAmnlWbZf4DZLCmTRM1OyvkG4wRgogZMLK2DyRLFX-_1u5nZHK0kFSl9ZJxwwMIMC0PH_q-HosTTLFJdCe7_8B4sJvm_3-k1PUgAuwPq9ecKPSUlzqbH-E" id="281" name="Google Shape;281;p32"/>
          <p:cNvPicPr preferRelativeResize="0"/>
          <p:nvPr/>
        </p:nvPicPr>
        <p:blipFill rotWithShape="1">
          <a:blip r:embed="rId3">
            <a:alphaModFix/>
          </a:blip>
          <a:srcRect b="0" l="0" r="0" t="0"/>
          <a:stretch/>
        </p:blipFill>
        <p:spPr>
          <a:xfrm>
            <a:off x="1983514" y="1237129"/>
            <a:ext cx="8224967" cy="48989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33"/>
          <p:cNvSpPr/>
          <p:nvPr/>
        </p:nvSpPr>
        <p:spPr>
          <a:xfrm>
            <a:off x="-1"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87" name="Google Shape;287;p33"/>
          <p:cNvSpPr/>
          <p:nvPr/>
        </p:nvSpPr>
        <p:spPr>
          <a:xfrm>
            <a:off x="-1" y="4984376"/>
            <a:ext cx="2115671" cy="1873624"/>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88" name="Google Shape;288;p33"/>
          <p:cNvSpPr txBox="1"/>
          <p:nvPr/>
        </p:nvSpPr>
        <p:spPr>
          <a:xfrm>
            <a:off x="5040403" y="516025"/>
            <a:ext cx="2111191"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lt1"/>
                </a:solidFill>
                <a:latin typeface="Gill Sans"/>
                <a:ea typeface="Gill Sans"/>
                <a:cs typeface="Gill Sans"/>
                <a:sym typeface="Gill Sans"/>
              </a:rPr>
              <a:t>Excel Format</a:t>
            </a:r>
            <a:endParaRPr/>
          </a:p>
        </p:txBody>
      </p:sp>
      <p:pic>
        <p:nvPicPr>
          <p:cNvPr descr="https://lh3.googleusercontent.com/fZjnL2jopIgag2ll802UJzzir2TnYtc1QIkjJL-hEJPcb51a9q7JGkv-Qa-dikn7kTHQS6Z2wUoyhUMxl0Fg80v5Mq-z-b-4nFYx4SqclIlsCGohRVFlkzxctL6CO_9-bi__OY7RvI4" id="289" name="Google Shape;289;p33"/>
          <p:cNvPicPr preferRelativeResize="0"/>
          <p:nvPr/>
        </p:nvPicPr>
        <p:blipFill rotWithShape="1">
          <a:blip r:embed="rId3">
            <a:alphaModFix/>
          </a:blip>
          <a:srcRect b="0" l="0" r="0" t="0"/>
          <a:stretch/>
        </p:blipFill>
        <p:spPr>
          <a:xfrm>
            <a:off x="1057834" y="1555269"/>
            <a:ext cx="10076330" cy="39924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6"/>
          <p:cNvSpPr/>
          <p:nvPr/>
        </p:nvSpPr>
        <p:spPr>
          <a:xfrm>
            <a:off x="0" y="3307977"/>
            <a:ext cx="12192000" cy="3550023"/>
          </a:xfrm>
          <a:prstGeom prst="rect">
            <a:avLst/>
          </a:prstGeom>
          <a:gradFill>
            <a:gsLst>
              <a:gs pos="0">
                <a:srgbClr val="401660"/>
              </a:gs>
              <a:gs pos="5000">
                <a:srgbClr val="401660"/>
              </a:gs>
              <a:gs pos="50000">
                <a:srgbClr val="5D218B"/>
              </a:gs>
              <a:gs pos="100000">
                <a:srgbClr val="7127A8"/>
              </a:gs>
            </a:gsLst>
            <a:lin ang="5400000" scaled="0"/>
          </a:gradFill>
          <a:ln cap="flat" cmpd="sng" w="127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06" name="Google Shape;106;p16"/>
          <p:cNvSpPr/>
          <p:nvPr/>
        </p:nvSpPr>
        <p:spPr>
          <a:xfrm>
            <a:off x="0" y="1"/>
            <a:ext cx="12192000" cy="33081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Gill Sans"/>
              <a:ea typeface="Gill Sans"/>
              <a:cs typeface="Gill Sans"/>
              <a:sym typeface="Gill Sans"/>
            </a:endParaRPr>
          </a:p>
        </p:txBody>
      </p:sp>
      <p:sp>
        <p:nvSpPr>
          <p:cNvPr id="107" name="Google Shape;107;p16"/>
          <p:cNvSpPr txBox="1"/>
          <p:nvPr/>
        </p:nvSpPr>
        <p:spPr>
          <a:xfrm>
            <a:off x="1124883" y="4442935"/>
            <a:ext cx="1046008"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800" u="none" cap="none" strike="noStrike">
                <a:solidFill>
                  <a:schemeClr val="lt1"/>
                </a:solidFill>
                <a:latin typeface="Gill Sans"/>
                <a:ea typeface="Gill Sans"/>
                <a:cs typeface="Gill Sans"/>
                <a:sym typeface="Gill Sans"/>
              </a:rPr>
              <a:t>Huy Bui</a:t>
            </a:r>
            <a:endParaRPr/>
          </a:p>
        </p:txBody>
      </p:sp>
      <p:sp>
        <p:nvSpPr>
          <p:cNvPr id="108" name="Google Shape;108;p16"/>
          <p:cNvSpPr txBox="1"/>
          <p:nvPr/>
        </p:nvSpPr>
        <p:spPr>
          <a:xfrm>
            <a:off x="3043272" y="4442935"/>
            <a:ext cx="1756757"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Alexander Parris</a:t>
            </a:r>
            <a:endParaRPr/>
          </a:p>
        </p:txBody>
      </p:sp>
      <p:sp>
        <p:nvSpPr>
          <p:cNvPr id="109" name="Google Shape;109;p16"/>
          <p:cNvSpPr txBox="1"/>
          <p:nvPr/>
        </p:nvSpPr>
        <p:spPr>
          <a:xfrm>
            <a:off x="5412798" y="4442935"/>
            <a:ext cx="1565234"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Katie Ortstadt</a:t>
            </a:r>
            <a:endParaRPr sz="1800">
              <a:solidFill>
                <a:schemeClr val="lt1"/>
              </a:solidFill>
              <a:latin typeface="Gill Sans"/>
              <a:ea typeface="Gill Sans"/>
              <a:cs typeface="Gill Sans"/>
              <a:sym typeface="Gill Sans"/>
            </a:endParaRPr>
          </a:p>
        </p:txBody>
      </p:sp>
      <p:sp>
        <p:nvSpPr>
          <p:cNvPr id="110" name="Google Shape;110;p16"/>
          <p:cNvSpPr txBox="1"/>
          <p:nvPr/>
        </p:nvSpPr>
        <p:spPr>
          <a:xfrm>
            <a:off x="7843101" y="4442925"/>
            <a:ext cx="15651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Zach Alaniz</a:t>
            </a:r>
            <a:endParaRPr/>
          </a:p>
        </p:txBody>
      </p:sp>
      <p:sp>
        <p:nvSpPr>
          <p:cNvPr id="111" name="Google Shape;111;p16"/>
          <p:cNvSpPr txBox="1"/>
          <p:nvPr/>
        </p:nvSpPr>
        <p:spPr>
          <a:xfrm>
            <a:off x="10129100" y="4442925"/>
            <a:ext cx="1756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Justin Herold</a:t>
            </a:r>
            <a:endParaRPr/>
          </a:p>
        </p:txBody>
      </p:sp>
      <p:pic>
        <p:nvPicPr>
          <p:cNvPr descr="A screenshot of a cell phone&#10;&#10;Description automatically generated" id="112" name="Google Shape;112;p16"/>
          <p:cNvPicPr preferRelativeResize="0"/>
          <p:nvPr/>
        </p:nvPicPr>
        <p:blipFill rotWithShape="1">
          <a:blip r:embed="rId3">
            <a:alphaModFix/>
          </a:blip>
          <a:srcRect b="0" l="0" r="0" t="0"/>
          <a:stretch/>
        </p:blipFill>
        <p:spPr>
          <a:xfrm>
            <a:off x="173221" y="4944282"/>
            <a:ext cx="1997670" cy="1730602"/>
          </a:xfrm>
          <a:prstGeom prst="rect">
            <a:avLst/>
          </a:prstGeom>
          <a:noFill/>
          <a:ln>
            <a:noFill/>
          </a:ln>
        </p:spPr>
      </p:pic>
      <p:pic>
        <p:nvPicPr>
          <p:cNvPr descr="A screenshot of a cell phone&#10;&#10;Description automatically generated" id="113" name="Google Shape;113;p16"/>
          <p:cNvPicPr preferRelativeResize="0"/>
          <p:nvPr/>
        </p:nvPicPr>
        <p:blipFill rotWithShape="1">
          <a:blip r:embed="rId4">
            <a:alphaModFix/>
          </a:blip>
          <a:srcRect b="0" l="0" r="0" t="0"/>
          <a:stretch/>
        </p:blipFill>
        <p:spPr>
          <a:xfrm>
            <a:off x="8087096" y="5033836"/>
            <a:ext cx="3931683" cy="1641050"/>
          </a:xfrm>
          <a:prstGeom prst="rect">
            <a:avLst/>
          </a:prstGeom>
          <a:noFill/>
          <a:ln>
            <a:noFill/>
          </a:ln>
        </p:spPr>
      </p:pic>
      <p:sp>
        <p:nvSpPr>
          <p:cNvPr id="114" name="Google Shape;114;p16"/>
          <p:cNvSpPr txBox="1"/>
          <p:nvPr/>
        </p:nvSpPr>
        <p:spPr>
          <a:xfrm>
            <a:off x="3368250" y="493200"/>
            <a:ext cx="5455500" cy="64620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3600">
                <a:solidFill>
                  <a:schemeClr val="lt1"/>
                </a:solidFill>
                <a:latin typeface="Gill Sans"/>
                <a:ea typeface="Gill Sans"/>
                <a:cs typeface="Gill Sans"/>
                <a:sym typeface="Gill Sans"/>
              </a:rPr>
              <a:t>The Yellow Walkman Team </a:t>
            </a:r>
            <a:endParaRPr/>
          </a:p>
        </p:txBody>
      </p:sp>
      <p:sp>
        <p:nvSpPr>
          <p:cNvPr id="115" name="Google Shape;115;p16"/>
          <p:cNvSpPr txBox="1"/>
          <p:nvPr/>
        </p:nvSpPr>
        <p:spPr>
          <a:xfrm>
            <a:off x="2344112" y="6281757"/>
            <a:ext cx="3169341"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Instructor:  Dr. Bingyang Wei</a:t>
            </a:r>
            <a:endParaRPr/>
          </a:p>
        </p:txBody>
      </p:sp>
      <p:pic>
        <p:nvPicPr>
          <p:cNvPr descr="A person wearing a suit and tie smiling at the camera&#10;&#10;Description automatically generated" id="116" name="Google Shape;116;p16"/>
          <p:cNvPicPr preferRelativeResize="0"/>
          <p:nvPr/>
        </p:nvPicPr>
        <p:blipFill rotWithShape="1">
          <a:blip r:embed="rId5">
            <a:alphaModFix/>
          </a:blip>
          <a:srcRect b="0" l="0" r="0" t="0"/>
          <a:stretch/>
        </p:blipFill>
        <p:spPr>
          <a:xfrm>
            <a:off x="7433963" y="2616550"/>
            <a:ext cx="2040900" cy="1831800"/>
          </a:xfrm>
          <a:prstGeom prst="ellipse">
            <a:avLst/>
          </a:prstGeom>
          <a:noFill/>
          <a:ln>
            <a:noFill/>
          </a:ln>
        </p:spPr>
      </p:pic>
      <p:pic>
        <p:nvPicPr>
          <p:cNvPr descr="A person wearing a suit and tie&#10;&#10;Description automatically generated" id="117" name="Google Shape;117;p16"/>
          <p:cNvPicPr preferRelativeResize="0"/>
          <p:nvPr/>
        </p:nvPicPr>
        <p:blipFill rotWithShape="1">
          <a:blip r:embed="rId6">
            <a:alphaModFix/>
          </a:blip>
          <a:srcRect b="0" l="0" r="0" t="0"/>
          <a:stretch/>
        </p:blipFill>
        <p:spPr>
          <a:xfrm>
            <a:off x="2867450" y="2616550"/>
            <a:ext cx="2040900" cy="1831800"/>
          </a:xfrm>
          <a:prstGeom prst="ellipse">
            <a:avLst/>
          </a:prstGeom>
          <a:noFill/>
          <a:ln>
            <a:noFill/>
          </a:ln>
        </p:spPr>
      </p:pic>
      <p:pic>
        <p:nvPicPr>
          <p:cNvPr descr="A person wearing a black shirt&#10;&#10;Description automatically generated" id="118" name="Google Shape;118;p16"/>
          <p:cNvPicPr preferRelativeResize="0"/>
          <p:nvPr/>
        </p:nvPicPr>
        <p:blipFill rotWithShape="1">
          <a:blip r:embed="rId7">
            <a:alphaModFix/>
          </a:blip>
          <a:srcRect b="0" l="0" r="0" t="0"/>
          <a:stretch/>
        </p:blipFill>
        <p:spPr>
          <a:xfrm>
            <a:off x="5170147" y="2616551"/>
            <a:ext cx="2040900" cy="1831800"/>
          </a:xfrm>
          <a:prstGeom prst="ellipse">
            <a:avLst/>
          </a:prstGeom>
          <a:noFill/>
          <a:ln>
            <a:noFill/>
          </a:ln>
        </p:spPr>
      </p:pic>
      <p:pic>
        <p:nvPicPr>
          <p:cNvPr descr="A person wearing a suit and tie smiling at the camera&#10;&#10;Description automatically generated" id="119" name="Google Shape;119;p16"/>
          <p:cNvPicPr preferRelativeResize="0"/>
          <p:nvPr/>
        </p:nvPicPr>
        <p:blipFill rotWithShape="1">
          <a:blip r:embed="rId8">
            <a:alphaModFix/>
          </a:blip>
          <a:srcRect b="0" l="0" r="0" t="0"/>
          <a:stretch/>
        </p:blipFill>
        <p:spPr>
          <a:xfrm>
            <a:off x="559950" y="2616550"/>
            <a:ext cx="2040900" cy="1831800"/>
          </a:xfrm>
          <a:prstGeom prst="ellipse">
            <a:avLst/>
          </a:prstGeom>
          <a:noFill/>
          <a:ln>
            <a:noFill/>
          </a:ln>
        </p:spPr>
      </p:pic>
      <p:pic>
        <p:nvPicPr>
          <p:cNvPr descr="A person wearing a suit and tie smiling at the camera&#10;&#10;Description automatically generated" id="120" name="Google Shape;120;p16"/>
          <p:cNvPicPr preferRelativeResize="0"/>
          <p:nvPr/>
        </p:nvPicPr>
        <p:blipFill rotWithShape="1">
          <a:blip r:embed="rId9">
            <a:alphaModFix/>
          </a:blip>
          <a:srcRect b="0" l="0" r="0" t="0"/>
          <a:stretch/>
        </p:blipFill>
        <p:spPr>
          <a:xfrm>
            <a:off x="9780350" y="2620900"/>
            <a:ext cx="2040900" cy="18231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descr="A screenshot of a cell phone&#10;&#10;Description automatically generated" id="294" name="Google Shape;294;p34"/>
          <p:cNvPicPr preferRelativeResize="0"/>
          <p:nvPr/>
        </p:nvPicPr>
        <p:blipFill rotWithShape="1">
          <a:blip r:embed="rId3">
            <a:alphaModFix amt="70000"/>
          </a:blip>
          <a:srcRect b="0" l="0" r="0" t="0"/>
          <a:stretch/>
        </p:blipFill>
        <p:spPr>
          <a:xfrm>
            <a:off x="0" y="0"/>
            <a:ext cx="6089903" cy="6858000"/>
          </a:xfrm>
          <a:prstGeom prst="rect">
            <a:avLst/>
          </a:prstGeom>
          <a:blipFill rotWithShape="1">
            <a:blip r:embed="rId4">
              <a:alphaModFix amt="70000"/>
            </a:blip>
            <a:tile algn="tl" flip="none" tx="0" sx="100000" ty="0" sy="100000"/>
          </a:blipFill>
          <a:ln>
            <a:noFill/>
          </a:ln>
        </p:spPr>
      </p:pic>
      <p:sp>
        <p:nvSpPr>
          <p:cNvPr id="295" name="Google Shape;295;p34"/>
          <p:cNvSpPr/>
          <p:nvPr/>
        </p:nvSpPr>
        <p:spPr>
          <a:xfrm>
            <a:off x="6100" y="0"/>
            <a:ext cx="6095999" cy="6858000"/>
          </a:xfrm>
          <a:prstGeom prst="rect">
            <a:avLst/>
          </a:prstGeom>
          <a:solidFill>
            <a:schemeClr val="dk1">
              <a:alpha val="55686"/>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96" name="Google Shape;296;p34"/>
          <p:cNvSpPr/>
          <p:nvPr/>
        </p:nvSpPr>
        <p:spPr>
          <a:xfrm>
            <a:off x="6089901" y="0"/>
            <a:ext cx="6095999" cy="6858000"/>
          </a:xfrm>
          <a:prstGeom prst="rect">
            <a:avLst/>
          </a:prstGeom>
          <a:gradFill>
            <a:gsLst>
              <a:gs pos="0">
                <a:srgbClr val="401660"/>
              </a:gs>
              <a:gs pos="50000">
                <a:srgbClr val="5D218B"/>
              </a:gs>
              <a:gs pos="100000">
                <a:srgbClr val="7127A8"/>
              </a:gs>
            </a:gsLst>
            <a:lin ang="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297" name="Google Shape;297;p34"/>
          <p:cNvSpPr txBox="1"/>
          <p:nvPr/>
        </p:nvSpPr>
        <p:spPr>
          <a:xfrm>
            <a:off x="1038685" y="3075057"/>
            <a:ext cx="3533315" cy="707886"/>
          </a:xfrm>
          <a:prstGeom prst="rect">
            <a:avLst/>
          </a:prstGeom>
          <a:noFill/>
          <a:ln cap="flat" cmpd="sng" w="1905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lt1"/>
                </a:solidFill>
                <a:latin typeface="Gill Sans"/>
                <a:ea typeface="Gill Sans"/>
                <a:cs typeface="Gill Sans"/>
                <a:sym typeface="Gill Sans"/>
              </a:rPr>
              <a:t>Solution Details </a:t>
            </a:r>
            <a:endParaRPr/>
          </a:p>
        </p:txBody>
      </p:sp>
      <p:pic>
        <p:nvPicPr>
          <p:cNvPr descr="https://lh3.googleusercontent.com/mFDAlOGvWM9ACu77KhA7rb7OkxCtj6qRJJZtC4v2bs5jenb21JKm4WLe3ZZ1AXRuq6c9XISialJgXwdWlfmQwURk3PdlEL1eXF8qo7yHFmwzT2vLdn7ZMfyymscVYKbm7Ot-q8sqVWg" id="298" name="Google Shape;298;p34"/>
          <p:cNvPicPr preferRelativeResize="0"/>
          <p:nvPr/>
        </p:nvPicPr>
        <p:blipFill rotWithShape="1">
          <a:blip r:embed="rId5">
            <a:alphaModFix/>
          </a:blip>
          <a:srcRect b="0" l="0" r="0" t="0"/>
          <a:stretch/>
        </p:blipFill>
        <p:spPr>
          <a:xfrm>
            <a:off x="9137900" y="588532"/>
            <a:ext cx="2731247" cy="887655"/>
          </a:xfrm>
          <a:prstGeom prst="rect">
            <a:avLst/>
          </a:prstGeom>
          <a:noFill/>
          <a:ln>
            <a:noFill/>
          </a:ln>
        </p:spPr>
      </p:pic>
      <p:sp>
        <p:nvSpPr>
          <p:cNvPr id="299" name="Google Shape;299;p34"/>
          <p:cNvSpPr txBox="1"/>
          <p:nvPr/>
        </p:nvSpPr>
        <p:spPr>
          <a:xfrm>
            <a:off x="6170582" y="1705451"/>
            <a:ext cx="5934635" cy="353943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Gill Sans"/>
                <a:ea typeface="Gill Sans"/>
                <a:cs typeface="Gill Sans"/>
                <a:sym typeface="Gill Sans"/>
              </a:rPr>
              <a:t>Spring Boot Framework</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Backend – Java, Hibernate</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Frontend – HTML5/CSS, JavaScript, Ajax, JSON, Thymeleaf</a:t>
            </a:r>
            <a:endParaRPr b="0" i="0" sz="2400" u="none" cap="none" strike="noStrike">
              <a:solidFill>
                <a:schemeClr val="lt1"/>
              </a:solidFill>
              <a:latin typeface="Gill Sans"/>
              <a:ea typeface="Gill Sans"/>
              <a:cs typeface="Gill Sans"/>
              <a:sym typeface="Gill Sans"/>
            </a:endParaRPr>
          </a:p>
          <a:p>
            <a:pPr indent="-133350" lvl="1" marL="742950" marR="0" rtl="0" algn="l">
              <a:spcBef>
                <a:spcPts val="0"/>
              </a:spcBef>
              <a:spcAft>
                <a:spcPts val="0"/>
              </a:spcAft>
              <a:buClr>
                <a:schemeClr val="dk1"/>
              </a:buClr>
              <a:buSzPts val="2400"/>
              <a:buFont typeface="Arial"/>
              <a:buNone/>
            </a:pPr>
            <a:r>
              <a:t/>
            </a:r>
            <a:endParaRPr b="0" i="0" sz="2400" u="none" cap="none" strike="noStrike">
              <a:solidFill>
                <a:schemeClr val="lt1"/>
              </a:solidFill>
              <a:latin typeface="Gill Sans"/>
              <a:ea typeface="Gill Sans"/>
              <a:cs typeface="Gill Sans"/>
              <a:sym typeface="Gill Sans"/>
            </a:endParaRPr>
          </a:p>
          <a:p>
            <a:pPr indent="-285750" lvl="0" marL="285750" marR="0" rtl="0" algn="l">
              <a:spcBef>
                <a:spcPts val="0"/>
              </a:spcBef>
              <a:spcAft>
                <a:spcPts val="0"/>
              </a:spcAft>
              <a:buClr>
                <a:schemeClr val="lt1"/>
              </a:buClr>
              <a:buSzPts val="2800"/>
              <a:buFont typeface="Arial"/>
              <a:buChar char="•"/>
            </a:pPr>
            <a:r>
              <a:rPr lang="en-US" sz="2800">
                <a:solidFill>
                  <a:schemeClr val="lt1"/>
                </a:solidFill>
                <a:latin typeface="Gill Sans"/>
                <a:ea typeface="Gill Sans"/>
                <a:cs typeface="Gill Sans"/>
                <a:sym typeface="Gill Sans"/>
              </a:rPr>
              <a:t>Agile software development approach</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Frequent client and team meeting</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Two week sprints</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Total duration of two semesters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35"/>
          <p:cNvSpPr/>
          <p:nvPr/>
        </p:nvSpPr>
        <p:spPr>
          <a:xfrm>
            <a:off x="0" y="-15688"/>
            <a:ext cx="12192000" cy="6826624"/>
          </a:xfrm>
          <a:prstGeom prst="rect">
            <a:avLst/>
          </a:prstGeom>
          <a:solidFill>
            <a:schemeClr val="dk1">
              <a:alpha val="54901"/>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05" name="Google Shape;305;p35"/>
          <p:cNvSpPr/>
          <p:nvPr/>
        </p:nvSpPr>
        <p:spPr>
          <a:xfrm>
            <a:off x="0" y="-15688"/>
            <a:ext cx="12192000" cy="6858000"/>
          </a:xfrm>
          <a:prstGeom prst="rtTriangle">
            <a:avLst/>
          </a:prstGeom>
          <a:gradFill>
            <a:gsLst>
              <a:gs pos="0">
                <a:srgbClr val="401660"/>
              </a:gs>
              <a:gs pos="23000">
                <a:srgbClr val="401660"/>
              </a:gs>
              <a:gs pos="50000">
                <a:srgbClr val="5D218B"/>
              </a:gs>
              <a:gs pos="100000">
                <a:srgbClr val="7127A8"/>
              </a:gs>
            </a:gsLst>
            <a:lin ang="48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06" name="Google Shape;306;p35"/>
          <p:cNvSpPr txBox="1"/>
          <p:nvPr/>
        </p:nvSpPr>
        <p:spPr>
          <a:xfrm>
            <a:off x="3677100" y="403050"/>
            <a:ext cx="4837800" cy="70800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Gill Sans"/>
                <a:ea typeface="Gill Sans"/>
                <a:cs typeface="Gill Sans"/>
                <a:sym typeface="Gill Sans"/>
              </a:rPr>
              <a:t>Teamwork/Challenges </a:t>
            </a:r>
            <a:endParaRPr/>
          </a:p>
        </p:txBody>
      </p:sp>
      <p:pic>
        <p:nvPicPr>
          <p:cNvPr descr="https://lh4.googleusercontent.com/NqMX6QsYzkxATAAmu1dd_xdDfSXpZkVGkI6zYwKt3JGZruXFzck1rFzoiHul0VKvC66SZSmlFBf5cotddTfA_nMbPd_LU9f7vPJ-R7FNbr9XGGliNpDqeU6XvM3JjkbR8K5d7Xmgv7k" id="307" name="Google Shape;307;p35"/>
          <p:cNvPicPr preferRelativeResize="0"/>
          <p:nvPr/>
        </p:nvPicPr>
        <p:blipFill rotWithShape="1">
          <a:blip r:embed="rId3">
            <a:alphaModFix/>
          </a:blip>
          <a:srcRect b="0" l="0" r="0" t="0"/>
          <a:stretch/>
        </p:blipFill>
        <p:spPr>
          <a:xfrm>
            <a:off x="1349135" y="1757083"/>
            <a:ext cx="3581674" cy="2690927"/>
          </a:xfrm>
          <a:prstGeom prst="rect">
            <a:avLst/>
          </a:prstGeom>
          <a:noFill/>
          <a:ln cap="flat" cmpd="sng" w="50800">
            <a:solidFill>
              <a:schemeClr val="lt1"/>
            </a:solidFill>
            <a:prstDash val="solid"/>
            <a:round/>
            <a:headEnd len="sm" w="sm" type="none"/>
            <a:tailEnd len="sm" w="sm" type="none"/>
          </a:ln>
        </p:spPr>
      </p:pic>
      <p:pic>
        <p:nvPicPr>
          <p:cNvPr id="308" name="Google Shape;308;p35"/>
          <p:cNvPicPr preferRelativeResize="0"/>
          <p:nvPr/>
        </p:nvPicPr>
        <p:blipFill rotWithShape="1">
          <a:blip r:embed="rId4">
            <a:alphaModFix/>
          </a:blip>
          <a:srcRect b="0" l="0" r="0" t="0"/>
          <a:stretch/>
        </p:blipFill>
        <p:spPr>
          <a:xfrm>
            <a:off x="2514326" y="3629859"/>
            <a:ext cx="3581674" cy="2686256"/>
          </a:xfrm>
          <a:prstGeom prst="rect">
            <a:avLst/>
          </a:prstGeom>
          <a:noFill/>
          <a:ln cap="flat" cmpd="sng" w="38100">
            <a:solidFill>
              <a:schemeClr val="lt1"/>
            </a:solidFill>
            <a:prstDash val="solid"/>
            <a:round/>
            <a:headEnd len="sm" w="sm" type="none"/>
            <a:tailEnd len="sm" w="sm" type="none"/>
          </a:ln>
        </p:spPr>
      </p:pic>
      <p:pic>
        <p:nvPicPr>
          <p:cNvPr descr="Image result for github" id="309" name="Google Shape;309;p35"/>
          <p:cNvPicPr preferRelativeResize="0"/>
          <p:nvPr/>
        </p:nvPicPr>
        <p:blipFill rotWithShape="1">
          <a:blip r:embed="rId5">
            <a:alphaModFix/>
          </a:blip>
          <a:srcRect b="0" l="0" r="0" t="0"/>
          <a:stretch/>
        </p:blipFill>
        <p:spPr>
          <a:xfrm>
            <a:off x="8494059" y="3552550"/>
            <a:ext cx="2129860" cy="2129860"/>
          </a:xfrm>
          <a:prstGeom prst="rect">
            <a:avLst/>
          </a:prstGeom>
          <a:noFill/>
          <a:ln cap="flat" cmpd="sng" w="38100">
            <a:solidFill>
              <a:schemeClr val="lt1"/>
            </a:solidFill>
            <a:prstDash val="solid"/>
            <a:round/>
            <a:headEnd len="sm" w="sm" type="none"/>
            <a:tailEnd len="sm" w="sm" type="none"/>
          </a:ln>
        </p:spPr>
      </p:pic>
      <p:pic>
        <p:nvPicPr>
          <p:cNvPr descr="Image result for slack png" id="310" name="Google Shape;310;p35"/>
          <p:cNvPicPr preferRelativeResize="0"/>
          <p:nvPr/>
        </p:nvPicPr>
        <p:blipFill rotWithShape="1">
          <a:blip r:embed="rId6">
            <a:alphaModFix/>
          </a:blip>
          <a:srcRect b="0" l="0" r="0" t="0"/>
          <a:stretch/>
        </p:blipFill>
        <p:spPr>
          <a:xfrm>
            <a:off x="6610200" y="1467601"/>
            <a:ext cx="5477411" cy="1568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14" name="Shape 314"/>
        <p:cNvGrpSpPr/>
        <p:nvPr/>
      </p:nvGrpSpPr>
      <p:grpSpPr>
        <a:xfrm>
          <a:off x="0" y="0"/>
          <a:ext cx="0" cy="0"/>
          <a:chOff x="0" y="0"/>
          <a:chExt cx="0" cy="0"/>
        </a:xfrm>
      </p:grpSpPr>
      <p:sp>
        <p:nvSpPr>
          <p:cNvPr id="315" name="Google Shape;315;p36"/>
          <p:cNvSpPr/>
          <p:nvPr/>
        </p:nvSpPr>
        <p:spPr>
          <a:xfrm>
            <a:off x="0" y="-15688"/>
            <a:ext cx="12192000" cy="6826500"/>
          </a:xfrm>
          <a:prstGeom prst="rect">
            <a:avLst/>
          </a:prstGeom>
          <a:solidFill>
            <a:schemeClr val="dk1">
              <a:alpha val="54900"/>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16" name="Google Shape;316;p36"/>
          <p:cNvSpPr/>
          <p:nvPr/>
        </p:nvSpPr>
        <p:spPr>
          <a:xfrm>
            <a:off x="0" y="-15688"/>
            <a:ext cx="12192000" cy="6858000"/>
          </a:xfrm>
          <a:prstGeom prst="rtTriangle">
            <a:avLst/>
          </a:prstGeom>
          <a:gradFill>
            <a:gsLst>
              <a:gs pos="0">
                <a:srgbClr val="401660"/>
              </a:gs>
              <a:gs pos="23000">
                <a:srgbClr val="401660"/>
              </a:gs>
              <a:gs pos="50000">
                <a:srgbClr val="5D218B"/>
              </a:gs>
              <a:gs pos="100000">
                <a:srgbClr val="7127A8"/>
              </a:gs>
            </a:gsLst>
            <a:lin ang="4800126"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17" name="Google Shape;317;p36"/>
          <p:cNvSpPr txBox="1"/>
          <p:nvPr/>
        </p:nvSpPr>
        <p:spPr>
          <a:xfrm>
            <a:off x="3807600" y="448975"/>
            <a:ext cx="4576800" cy="70800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Gill Sans"/>
                <a:ea typeface="Gill Sans"/>
                <a:cs typeface="Gill Sans"/>
                <a:sym typeface="Gill Sans"/>
              </a:rPr>
              <a:t>Acknowledgements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21" name="Shape 321"/>
        <p:cNvGrpSpPr/>
        <p:nvPr/>
      </p:nvGrpSpPr>
      <p:grpSpPr>
        <a:xfrm>
          <a:off x="0" y="0"/>
          <a:ext cx="0" cy="0"/>
          <a:chOff x="0" y="0"/>
          <a:chExt cx="0" cy="0"/>
        </a:xfrm>
      </p:grpSpPr>
      <p:sp>
        <p:nvSpPr>
          <p:cNvPr id="322" name="Google Shape;322;p37"/>
          <p:cNvSpPr/>
          <p:nvPr/>
        </p:nvSpPr>
        <p:spPr>
          <a:xfrm>
            <a:off x="0" y="-15688"/>
            <a:ext cx="12192000" cy="6826500"/>
          </a:xfrm>
          <a:prstGeom prst="rect">
            <a:avLst/>
          </a:prstGeom>
          <a:solidFill>
            <a:schemeClr val="dk1">
              <a:alpha val="54900"/>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23" name="Google Shape;323;p37"/>
          <p:cNvSpPr/>
          <p:nvPr/>
        </p:nvSpPr>
        <p:spPr>
          <a:xfrm>
            <a:off x="0" y="-15688"/>
            <a:ext cx="12192000" cy="6858000"/>
          </a:xfrm>
          <a:prstGeom prst="rtTriangle">
            <a:avLst/>
          </a:prstGeom>
          <a:gradFill>
            <a:gsLst>
              <a:gs pos="0">
                <a:srgbClr val="401660"/>
              </a:gs>
              <a:gs pos="23000">
                <a:srgbClr val="401660"/>
              </a:gs>
              <a:gs pos="50000">
                <a:srgbClr val="5D218B"/>
              </a:gs>
              <a:gs pos="100000">
                <a:srgbClr val="7127A8"/>
              </a:gs>
            </a:gsLst>
            <a:lin ang="4800126"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24" name="Google Shape;324;p37"/>
          <p:cNvSpPr txBox="1"/>
          <p:nvPr/>
        </p:nvSpPr>
        <p:spPr>
          <a:xfrm>
            <a:off x="4176000" y="370875"/>
            <a:ext cx="3840000" cy="70800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Gill Sans"/>
                <a:ea typeface="Gill Sans"/>
                <a:cs typeface="Gill Sans"/>
                <a:sym typeface="Gill Sans"/>
              </a:rPr>
              <a:t>Challenges</a:t>
            </a:r>
            <a:endParaRPr/>
          </a:p>
        </p:txBody>
      </p:sp>
      <p:pic>
        <p:nvPicPr>
          <p:cNvPr id="325" name="Google Shape;325;p37"/>
          <p:cNvPicPr preferRelativeResize="0"/>
          <p:nvPr/>
        </p:nvPicPr>
        <p:blipFill>
          <a:blip r:embed="rId3">
            <a:alphaModFix/>
          </a:blip>
          <a:stretch>
            <a:fillRect/>
          </a:stretch>
        </p:blipFill>
        <p:spPr>
          <a:xfrm>
            <a:off x="6839975" y="2853850"/>
            <a:ext cx="5152221" cy="3864173"/>
          </a:xfrm>
          <a:prstGeom prst="rect">
            <a:avLst/>
          </a:prstGeom>
          <a:noFill/>
          <a:ln>
            <a:noFill/>
          </a:ln>
        </p:spPr>
      </p:pic>
      <p:pic>
        <p:nvPicPr>
          <p:cNvPr id="326" name="Google Shape;326;p37"/>
          <p:cNvPicPr preferRelativeResize="0"/>
          <p:nvPr/>
        </p:nvPicPr>
        <p:blipFill>
          <a:blip r:embed="rId4">
            <a:alphaModFix/>
          </a:blip>
          <a:stretch>
            <a:fillRect/>
          </a:stretch>
        </p:blipFill>
        <p:spPr>
          <a:xfrm>
            <a:off x="199788" y="1501725"/>
            <a:ext cx="11792424" cy="1220398"/>
          </a:xfrm>
          <a:prstGeom prst="rect">
            <a:avLst/>
          </a:prstGeom>
          <a:noFill/>
          <a:ln>
            <a:noFill/>
          </a:ln>
        </p:spPr>
      </p:pic>
      <p:pic>
        <p:nvPicPr>
          <p:cNvPr id="327" name="Google Shape;327;p37"/>
          <p:cNvPicPr preferRelativeResize="0"/>
          <p:nvPr/>
        </p:nvPicPr>
        <p:blipFill>
          <a:blip r:embed="rId5">
            <a:alphaModFix/>
          </a:blip>
          <a:stretch>
            <a:fillRect/>
          </a:stretch>
        </p:blipFill>
        <p:spPr>
          <a:xfrm>
            <a:off x="174975" y="2853850"/>
            <a:ext cx="6527674" cy="38641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38"/>
          <p:cNvSpPr/>
          <p:nvPr/>
        </p:nvSpPr>
        <p:spPr>
          <a:xfrm>
            <a:off x="0" y="0"/>
            <a:ext cx="12192000" cy="6826624"/>
          </a:xfrm>
          <a:prstGeom prst="rect">
            <a:avLst/>
          </a:prstGeom>
          <a:solidFill>
            <a:schemeClr val="dk1">
              <a:alpha val="54901"/>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33" name="Google Shape;333;p38"/>
          <p:cNvSpPr/>
          <p:nvPr/>
        </p:nvSpPr>
        <p:spPr>
          <a:xfrm>
            <a:off x="0" y="-31376"/>
            <a:ext cx="12192000" cy="6858000"/>
          </a:xfrm>
          <a:prstGeom prst="rtTriangle">
            <a:avLst/>
          </a:prstGeom>
          <a:gradFill>
            <a:gsLst>
              <a:gs pos="0">
                <a:srgbClr val="401660"/>
              </a:gs>
              <a:gs pos="23000">
                <a:srgbClr val="401660"/>
              </a:gs>
              <a:gs pos="50000">
                <a:srgbClr val="5D218B"/>
              </a:gs>
              <a:gs pos="100000">
                <a:srgbClr val="7127A8"/>
              </a:gs>
            </a:gsLst>
            <a:lin ang="48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334" name="Google Shape;334;p38"/>
          <p:cNvSpPr txBox="1"/>
          <p:nvPr/>
        </p:nvSpPr>
        <p:spPr>
          <a:xfrm>
            <a:off x="4091427" y="466867"/>
            <a:ext cx="4009145" cy="707886"/>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Gill Sans"/>
                <a:ea typeface="Gill Sans"/>
                <a:cs typeface="Gill Sans"/>
                <a:sym typeface="Gill Sans"/>
              </a:rPr>
              <a:t>Thank You!</a:t>
            </a:r>
            <a:endParaRPr/>
          </a:p>
        </p:txBody>
      </p:sp>
      <p:pic>
        <p:nvPicPr>
          <p:cNvPr descr="https://lh6.googleusercontent.com/YY_GHAujoeES30L3UFTxNeYVBNW5rHPlkDcjGoFY0JD9aOTZyvwGUCdxXAibxbDyfwD19VS0jI502qLUaugULzmXriifZQAtPG4bgfieG5-UOoYPD11G7Xo2fS3icDg3NYkHT07xMNs" id="335" name="Google Shape;335;p38"/>
          <p:cNvPicPr preferRelativeResize="0"/>
          <p:nvPr/>
        </p:nvPicPr>
        <p:blipFill rotWithShape="1">
          <a:blip r:embed="rId3">
            <a:alphaModFix/>
          </a:blip>
          <a:srcRect b="0" l="0" r="0" t="0"/>
          <a:stretch/>
        </p:blipFill>
        <p:spPr>
          <a:xfrm>
            <a:off x="1587500" y="1819462"/>
            <a:ext cx="9017000" cy="3187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pic>
        <p:nvPicPr>
          <p:cNvPr descr="A view of a city&#10;&#10;Description automatically generated" id="125" name="Google Shape;125;p17"/>
          <p:cNvPicPr preferRelativeResize="0"/>
          <p:nvPr/>
        </p:nvPicPr>
        <p:blipFill rotWithShape="1">
          <a:blip r:embed="rId3">
            <a:alphaModFix/>
          </a:blip>
          <a:srcRect b="0" l="0" r="0" t="0"/>
          <a:stretch/>
        </p:blipFill>
        <p:spPr>
          <a:xfrm>
            <a:off x="6033247" y="0"/>
            <a:ext cx="7171765" cy="6858000"/>
          </a:xfrm>
          <a:prstGeom prst="rect">
            <a:avLst/>
          </a:prstGeom>
          <a:noFill/>
          <a:ln>
            <a:noFill/>
          </a:ln>
        </p:spPr>
      </p:pic>
      <p:sp>
        <p:nvSpPr>
          <p:cNvPr id="126" name="Google Shape;126;p17"/>
          <p:cNvSpPr/>
          <p:nvPr/>
        </p:nvSpPr>
        <p:spPr>
          <a:xfrm>
            <a:off x="0" y="0"/>
            <a:ext cx="6033247" cy="6858000"/>
          </a:xfrm>
          <a:prstGeom prst="rect">
            <a:avLst/>
          </a:prstGeom>
          <a:gradFill>
            <a:gsLst>
              <a:gs pos="0">
                <a:srgbClr val="401660"/>
              </a:gs>
              <a:gs pos="8000">
                <a:srgbClr val="401660"/>
              </a:gs>
              <a:gs pos="50000">
                <a:srgbClr val="5D218B"/>
              </a:gs>
              <a:gs pos="100000">
                <a:srgbClr val="7127A8"/>
              </a:gs>
            </a:gsLst>
            <a:lin ang="108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27" name="Google Shape;127;p17"/>
          <p:cNvSpPr txBox="1"/>
          <p:nvPr/>
        </p:nvSpPr>
        <p:spPr>
          <a:xfrm>
            <a:off x="357778" y="601035"/>
            <a:ext cx="5317690" cy="584775"/>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lt1"/>
                </a:solidFill>
                <a:latin typeface="Gill Sans"/>
                <a:ea typeface="Gill Sans"/>
                <a:cs typeface="Gill Sans"/>
                <a:sym typeface="Gill Sans"/>
              </a:rPr>
              <a:t>The TCU/UNT Medical School</a:t>
            </a:r>
            <a:endParaRPr/>
          </a:p>
        </p:txBody>
      </p:sp>
      <p:sp>
        <p:nvSpPr>
          <p:cNvPr id="128" name="Google Shape;128;p17"/>
          <p:cNvSpPr txBox="1"/>
          <p:nvPr/>
        </p:nvSpPr>
        <p:spPr>
          <a:xfrm>
            <a:off x="357778" y="1948345"/>
            <a:ext cx="5317690" cy="3231654"/>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2600"/>
              <a:buFont typeface="Arial"/>
              <a:buChar char="•"/>
            </a:pPr>
            <a:r>
              <a:rPr lang="en-US" sz="2600">
                <a:solidFill>
                  <a:schemeClr val="lt1"/>
                </a:solidFill>
                <a:latin typeface="Gill Sans"/>
                <a:ea typeface="Gill Sans"/>
                <a:cs typeface="Gill Sans"/>
                <a:sym typeface="Gill Sans"/>
              </a:rPr>
              <a:t>Officially announced July 2015</a:t>
            </a:r>
            <a:endParaRPr/>
          </a:p>
          <a:p>
            <a:pPr indent="-285750" lvl="0" marL="285750" marR="0" rtl="0" algn="l">
              <a:spcBef>
                <a:spcPts val="1200"/>
              </a:spcBef>
              <a:spcAft>
                <a:spcPts val="0"/>
              </a:spcAft>
              <a:buClr>
                <a:schemeClr val="lt1"/>
              </a:buClr>
              <a:buSzPts val="2600"/>
              <a:buFont typeface="Arial"/>
              <a:buChar char="•"/>
            </a:pPr>
            <a:r>
              <a:rPr lang="en-US" sz="2600">
                <a:solidFill>
                  <a:schemeClr val="lt1"/>
                </a:solidFill>
                <a:latin typeface="Gill Sans"/>
                <a:ea typeface="Gill Sans"/>
                <a:cs typeface="Gill Sans"/>
                <a:sym typeface="Gill Sans"/>
              </a:rPr>
              <a:t>Received preliminary accreditation in October 2018</a:t>
            </a:r>
            <a:endParaRPr/>
          </a:p>
          <a:p>
            <a:pPr indent="-285750" lvl="0" marL="285750" marR="0" rtl="0" algn="l">
              <a:spcBef>
                <a:spcPts val="1200"/>
              </a:spcBef>
              <a:spcAft>
                <a:spcPts val="0"/>
              </a:spcAft>
              <a:buClr>
                <a:schemeClr val="lt1"/>
              </a:buClr>
              <a:buSzPts val="2600"/>
              <a:buFont typeface="Arial"/>
              <a:buChar char="•"/>
            </a:pPr>
            <a:r>
              <a:rPr lang="en-US" sz="2600">
                <a:solidFill>
                  <a:schemeClr val="lt1"/>
                </a:solidFill>
                <a:latin typeface="Gill Sans"/>
                <a:ea typeface="Gill Sans"/>
                <a:cs typeface="Gill Sans"/>
                <a:sym typeface="Gill Sans"/>
              </a:rPr>
              <a:t>Inaugural class of students starts classes July 2019 </a:t>
            </a:r>
            <a:endParaRPr/>
          </a:p>
          <a:p>
            <a:pPr indent="-285750" lvl="0" marL="285750" marR="0" rtl="0" algn="l">
              <a:spcBef>
                <a:spcPts val="1200"/>
              </a:spcBef>
              <a:spcAft>
                <a:spcPts val="0"/>
              </a:spcAft>
              <a:buClr>
                <a:schemeClr val="lt1"/>
              </a:buClr>
              <a:buSzPts val="2600"/>
              <a:buFont typeface="Arial"/>
              <a:buChar char="•"/>
            </a:pPr>
            <a:r>
              <a:rPr lang="en-US" sz="2600">
                <a:solidFill>
                  <a:schemeClr val="lt1"/>
                </a:solidFill>
                <a:latin typeface="Gill Sans"/>
                <a:ea typeface="Gill Sans"/>
                <a:cs typeface="Gill Sans"/>
                <a:sym typeface="Gill Sans"/>
              </a:rPr>
              <a:t>60 Students and 500 Doctors</a:t>
            </a:r>
            <a:endParaRPr/>
          </a:p>
          <a:p>
            <a:pPr indent="0" lvl="0" marL="0" marR="0" rtl="0" algn="l">
              <a:spcBef>
                <a:spcPts val="0"/>
              </a:spcBef>
              <a:spcAft>
                <a:spcPts val="0"/>
              </a:spcAft>
              <a:buNone/>
            </a:pPr>
            <a:r>
              <a:t/>
            </a:r>
            <a:endParaRPr sz="1800">
              <a:solidFill>
                <a:schemeClr val="dk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Google Shape;133;p18"/>
          <p:cNvSpPr/>
          <p:nvPr/>
        </p:nvSpPr>
        <p:spPr>
          <a:xfrm>
            <a:off x="0" y="0"/>
            <a:ext cx="12192000" cy="6826624"/>
          </a:xfrm>
          <a:prstGeom prst="rect">
            <a:avLst/>
          </a:prstGeom>
          <a:solidFill>
            <a:schemeClr val="dk1">
              <a:alpha val="54901"/>
            </a:schemeClr>
          </a:solid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34" name="Google Shape;134;p18"/>
          <p:cNvSpPr/>
          <p:nvPr/>
        </p:nvSpPr>
        <p:spPr>
          <a:xfrm>
            <a:off x="0" y="-15688"/>
            <a:ext cx="12192000" cy="6858000"/>
          </a:xfrm>
          <a:prstGeom prst="rtTriangle">
            <a:avLst/>
          </a:prstGeom>
          <a:gradFill>
            <a:gsLst>
              <a:gs pos="0">
                <a:srgbClr val="401660"/>
              </a:gs>
              <a:gs pos="23000">
                <a:srgbClr val="401660"/>
              </a:gs>
              <a:gs pos="50000">
                <a:srgbClr val="5D218B"/>
              </a:gs>
              <a:gs pos="100000">
                <a:srgbClr val="7127A8"/>
              </a:gs>
            </a:gsLst>
            <a:lin ang="48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https://lh6.googleusercontent.com/MFgkh5xaM-3affa7C5FdP-HB5R3mdwL2LBcqwpAa0Tgo4umtJ9i-f3WhquT-TsTgeIPFKmSCBd298cNt6_j2hlc-3JoVwSwBMBZvtkGgh9EsbRfogwtnFf8wUNa5lIK6Wa3BS-BFYpA" id="135" name="Google Shape;135;p18"/>
          <p:cNvPicPr preferRelativeResize="0"/>
          <p:nvPr/>
        </p:nvPicPr>
        <p:blipFill rotWithShape="1">
          <a:blip r:embed="rId3">
            <a:alphaModFix/>
          </a:blip>
          <a:srcRect b="-2" l="-58" r="465" t="45646"/>
          <a:stretch/>
        </p:blipFill>
        <p:spPr>
          <a:xfrm>
            <a:off x="1220281" y="2371508"/>
            <a:ext cx="9979066" cy="2535331"/>
          </a:xfrm>
          <a:prstGeom prst="rect">
            <a:avLst/>
          </a:prstGeom>
          <a:noFill/>
          <a:ln cap="flat" cmpd="sng" w="44450">
            <a:solidFill>
              <a:schemeClr val="lt1"/>
            </a:solidFill>
            <a:prstDash val="solid"/>
            <a:round/>
            <a:headEnd len="sm" w="sm" type="none"/>
            <a:tailEnd len="sm" w="sm" type="none"/>
          </a:ln>
        </p:spPr>
      </p:pic>
      <p:pic>
        <p:nvPicPr>
          <p:cNvPr descr="https://lh3.googleusercontent.com/TGxL5A-6Bzg382oy1o-1L0jLAni03-4IrX3I9mNp4Pb6Ivvy-llVMMl3MB19BjVrhb24FVyGwZlMzVvW-SuO0_DBbS8gNyjlOattY7bKyBXm75Ony-Ye21nD_Hgq6pMkaOMbTdLhitc" id="136" name="Google Shape;136;p18"/>
          <p:cNvPicPr preferRelativeResize="0"/>
          <p:nvPr/>
        </p:nvPicPr>
        <p:blipFill rotWithShape="1">
          <a:blip r:embed="rId4">
            <a:alphaModFix/>
          </a:blip>
          <a:srcRect b="0" l="0" r="0" t="0"/>
          <a:stretch/>
        </p:blipFill>
        <p:spPr>
          <a:xfrm>
            <a:off x="1891550" y="4911939"/>
            <a:ext cx="3443041" cy="595487"/>
          </a:xfrm>
          <a:prstGeom prst="rect">
            <a:avLst/>
          </a:prstGeom>
          <a:noFill/>
          <a:ln>
            <a:noFill/>
          </a:ln>
        </p:spPr>
      </p:pic>
      <p:pic>
        <p:nvPicPr>
          <p:cNvPr descr="https://lh3.googleusercontent.com/TGxL5A-6Bzg382oy1o-1L0jLAni03-4IrX3I9mNp4Pb6Ivvy-llVMMl3MB19BjVrhb24FVyGwZlMzVvW-SuO0_DBbS8gNyjlOattY7bKyBXm75Ony-Ye21nD_Hgq6pMkaOMbTdLhitc" id="137" name="Google Shape;137;p18"/>
          <p:cNvPicPr preferRelativeResize="0"/>
          <p:nvPr/>
        </p:nvPicPr>
        <p:blipFill rotWithShape="1">
          <a:blip r:embed="rId4">
            <a:alphaModFix/>
          </a:blip>
          <a:srcRect b="0" l="0" r="0" t="0"/>
          <a:stretch/>
        </p:blipFill>
        <p:spPr>
          <a:xfrm>
            <a:off x="5174450" y="4911939"/>
            <a:ext cx="6136420" cy="580529"/>
          </a:xfrm>
          <a:prstGeom prst="rect">
            <a:avLst/>
          </a:prstGeom>
          <a:noFill/>
          <a:ln>
            <a:noFill/>
          </a:ln>
        </p:spPr>
      </p:pic>
      <p:sp>
        <p:nvSpPr>
          <p:cNvPr id="138" name="Google Shape;138;p18"/>
          <p:cNvSpPr txBox="1"/>
          <p:nvPr/>
        </p:nvSpPr>
        <p:spPr>
          <a:xfrm>
            <a:off x="2191595" y="5405556"/>
            <a:ext cx="284295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Traditional Block Clerkship</a:t>
            </a:r>
            <a:endParaRPr/>
          </a:p>
        </p:txBody>
      </p:sp>
      <p:sp>
        <p:nvSpPr>
          <p:cNvPr id="139" name="Google Shape;139;p18"/>
          <p:cNvSpPr txBox="1"/>
          <p:nvPr/>
        </p:nvSpPr>
        <p:spPr>
          <a:xfrm>
            <a:off x="6484915" y="5405556"/>
            <a:ext cx="3515490"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Longitudinal Integrated Clerkship</a:t>
            </a:r>
            <a:endParaRPr/>
          </a:p>
        </p:txBody>
      </p:sp>
      <p:sp>
        <p:nvSpPr>
          <p:cNvPr id="140" name="Google Shape;140;p18"/>
          <p:cNvSpPr txBox="1"/>
          <p:nvPr/>
        </p:nvSpPr>
        <p:spPr>
          <a:xfrm>
            <a:off x="1911579" y="831811"/>
            <a:ext cx="8368800" cy="70800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lt1"/>
                </a:solidFill>
                <a:latin typeface="Gill Sans"/>
                <a:ea typeface="Gill Sans"/>
                <a:cs typeface="Gill Sans"/>
                <a:sym typeface="Gill Sans"/>
              </a:rPr>
              <a:t>LIC (Longitudinal Integrated Clerkship)</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2F2F2"/>
        </a:solidFill>
      </p:bgPr>
    </p:bg>
    <p:spTree>
      <p:nvGrpSpPr>
        <p:cNvPr id="144" name="Shape 144"/>
        <p:cNvGrpSpPr/>
        <p:nvPr/>
      </p:nvGrpSpPr>
      <p:grpSpPr>
        <a:xfrm>
          <a:off x="0" y="0"/>
          <a:ext cx="0" cy="0"/>
          <a:chOff x="0" y="0"/>
          <a:chExt cx="0" cy="0"/>
        </a:xfrm>
      </p:grpSpPr>
      <p:sp>
        <p:nvSpPr>
          <p:cNvPr id="145" name="Google Shape;145;p19"/>
          <p:cNvSpPr/>
          <p:nvPr/>
        </p:nvSpPr>
        <p:spPr>
          <a:xfrm>
            <a:off x="0" y="0"/>
            <a:ext cx="6096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46" name="Google Shape;146;p19"/>
          <p:cNvSpPr/>
          <p:nvPr/>
        </p:nvSpPr>
        <p:spPr>
          <a:xfrm>
            <a:off x="6109723" y="0"/>
            <a:ext cx="6096000" cy="6858000"/>
          </a:xfrm>
          <a:prstGeom prst="rect">
            <a:avLst/>
          </a:prstGeom>
          <a:gradFill>
            <a:gsLst>
              <a:gs pos="0">
                <a:srgbClr val="401660"/>
              </a:gs>
              <a:gs pos="50000">
                <a:srgbClr val="5D218B"/>
              </a:gs>
              <a:gs pos="100000">
                <a:srgbClr val="7127A8"/>
              </a:gs>
            </a:gsLst>
            <a:lin ang="108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https://lh6.googleusercontent.com/EdR-AZ_p4EByIwSbe6hVl7KTNccInZgCY-pXs_sZN51wKCKI0hZ6KhrHHt3WvhO3oP5rWnxWqPpUbJ9IWuKU_0XeytPnOkxIwYNITfntdLqMeuy_wPAoRNL9VaG2Py_AN6LaFoPZ1tY" id="147" name="Google Shape;147;p19"/>
          <p:cNvPicPr preferRelativeResize="0"/>
          <p:nvPr/>
        </p:nvPicPr>
        <p:blipFill rotWithShape="1">
          <a:blip r:embed="rId3">
            <a:alphaModFix/>
          </a:blip>
          <a:srcRect b="0" l="11211" r="20877" t="0"/>
          <a:stretch/>
        </p:blipFill>
        <p:spPr>
          <a:xfrm>
            <a:off x="7781226" y="1201807"/>
            <a:ext cx="2725548" cy="4013415"/>
          </a:xfrm>
          <a:prstGeom prst="rect">
            <a:avLst/>
          </a:prstGeom>
          <a:noFill/>
          <a:ln cap="flat" cmpd="sng" w="73025">
            <a:solidFill>
              <a:schemeClr val="lt1"/>
            </a:solidFill>
            <a:prstDash val="solid"/>
            <a:round/>
            <a:headEnd len="sm" w="sm" type="none"/>
            <a:tailEnd len="sm" w="sm" type="none"/>
          </a:ln>
        </p:spPr>
      </p:pic>
      <p:sp>
        <p:nvSpPr>
          <p:cNvPr id="148" name="Google Shape;148;p19"/>
          <p:cNvSpPr txBox="1"/>
          <p:nvPr>
            <p:ph idx="1" type="body"/>
          </p:nvPr>
        </p:nvSpPr>
        <p:spPr>
          <a:xfrm>
            <a:off x="353545" y="2085476"/>
            <a:ext cx="5186644" cy="3255252"/>
          </a:xfrm>
          <a:prstGeom prst="rect">
            <a:avLst/>
          </a:prstGeom>
          <a:noFill/>
          <a:ln>
            <a:noFill/>
          </a:ln>
        </p:spPr>
        <p:txBody>
          <a:bodyPr anchorCtr="1" anchor="t" bIns="45700" lIns="91425" spcFirstLastPara="1" rIns="91425" wrap="square" tIns="45700">
            <a:noAutofit/>
          </a:bodyPr>
          <a:lstStyle/>
          <a:p>
            <a:pPr indent="-285750" lvl="0" marL="285750" rtl="0" algn="l">
              <a:lnSpc>
                <a:spcPct val="100000"/>
              </a:lnSpc>
              <a:spcBef>
                <a:spcPts val="0"/>
              </a:spcBef>
              <a:spcAft>
                <a:spcPts val="0"/>
              </a:spcAft>
              <a:buSzPts val="2800"/>
              <a:buFont typeface="Arial"/>
              <a:buChar char="•"/>
            </a:pPr>
            <a:r>
              <a:rPr lang="en-US" sz="2800">
                <a:solidFill>
                  <a:schemeClr val="lt1"/>
                </a:solidFill>
              </a:rPr>
              <a:t>Director of LIC</a:t>
            </a:r>
            <a:endParaRPr/>
          </a:p>
          <a:p>
            <a:pPr indent="-285750" lvl="1" marL="742950" rtl="0" algn="l">
              <a:lnSpc>
                <a:spcPct val="100000"/>
              </a:lnSpc>
              <a:spcBef>
                <a:spcPts val="1000"/>
              </a:spcBef>
              <a:spcAft>
                <a:spcPts val="0"/>
              </a:spcAft>
              <a:buSzPts val="2800"/>
              <a:buFont typeface="Arial"/>
              <a:buChar char="•"/>
            </a:pPr>
            <a:r>
              <a:rPr lang="en-US" sz="2800">
                <a:solidFill>
                  <a:schemeClr val="lt1"/>
                </a:solidFill>
              </a:rPr>
              <a:t>In charge of student scheduling</a:t>
            </a:r>
            <a:endParaRPr/>
          </a:p>
          <a:p>
            <a:pPr indent="-285750" lvl="0" marL="285750" rtl="0" algn="l">
              <a:lnSpc>
                <a:spcPct val="100000"/>
              </a:lnSpc>
              <a:spcBef>
                <a:spcPts val="1000"/>
              </a:spcBef>
              <a:spcAft>
                <a:spcPts val="0"/>
              </a:spcAft>
              <a:buSzPts val="2800"/>
              <a:buFont typeface="Arial"/>
              <a:buChar char="•"/>
            </a:pPr>
            <a:r>
              <a:rPr lang="en-US" sz="2800">
                <a:solidFill>
                  <a:schemeClr val="lt1"/>
                </a:solidFill>
              </a:rPr>
              <a:t>Our liaison to the medical school </a:t>
            </a:r>
            <a:endParaRPr/>
          </a:p>
          <a:p>
            <a:pPr indent="-285750" lvl="0" marL="285750" rtl="0" algn="l">
              <a:lnSpc>
                <a:spcPct val="100000"/>
              </a:lnSpc>
              <a:spcBef>
                <a:spcPts val="1000"/>
              </a:spcBef>
              <a:spcAft>
                <a:spcPts val="0"/>
              </a:spcAft>
              <a:buSzPts val="2800"/>
              <a:buFont typeface="Arial"/>
              <a:buChar char="•"/>
            </a:pPr>
            <a:r>
              <a:rPr lang="en-US" sz="2800">
                <a:solidFill>
                  <a:schemeClr val="lt1"/>
                </a:solidFill>
              </a:rPr>
              <a:t>Provided project requirements </a:t>
            </a:r>
            <a:endParaRPr/>
          </a:p>
        </p:txBody>
      </p:sp>
      <p:sp>
        <p:nvSpPr>
          <p:cNvPr id="149" name="Google Shape;149;p19"/>
          <p:cNvSpPr txBox="1"/>
          <p:nvPr/>
        </p:nvSpPr>
        <p:spPr>
          <a:xfrm>
            <a:off x="177750" y="568200"/>
            <a:ext cx="5740500" cy="708000"/>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000">
                <a:solidFill>
                  <a:schemeClr val="lt1"/>
                </a:solidFill>
                <a:latin typeface="Gill Sans"/>
                <a:ea typeface="Gill Sans"/>
                <a:cs typeface="Gill Sans"/>
                <a:sym typeface="Gill Sans"/>
              </a:rPr>
              <a:t>Our Client – Kayla Beeler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0"/>
          <p:cNvSpPr/>
          <p:nvPr/>
        </p:nvSpPr>
        <p:spPr>
          <a:xfrm>
            <a:off x="0"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55" name="Google Shape;155;p20"/>
          <p:cNvSpPr/>
          <p:nvPr/>
        </p:nvSpPr>
        <p:spPr>
          <a:xfrm rot="-5400000">
            <a:off x="9287495" y="3953493"/>
            <a:ext cx="2381002" cy="3428010"/>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56" name="Google Shape;156;p20"/>
          <p:cNvSpPr txBox="1"/>
          <p:nvPr/>
        </p:nvSpPr>
        <p:spPr>
          <a:xfrm>
            <a:off x="870348" y="625753"/>
            <a:ext cx="2491417" cy="769441"/>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The Goal </a:t>
            </a:r>
            <a:endParaRPr/>
          </a:p>
        </p:txBody>
      </p:sp>
      <p:sp>
        <p:nvSpPr>
          <p:cNvPr id="157" name="Google Shape;157;p20"/>
          <p:cNvSpPr txBox="1"/>
          <p:nvPr/>
        </p:nvSpPr>
        <p:spPr>
          <a:xfrm>
            <a:off x="959224" y="1995829"/>
            <a:ext cx="8059270" cy="2689519"/>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3200"/>
              <a:buFont typeface="Arial"/>
              <a:buChar char="•"/>
            </a:pPr>
            <a:r>
              <a:rPr lang="en-US" sz="3200" u="sng">
                <a:solidFill>
                  <a:schemeClr val="lt1"/>
                </a:solidFill>
                <a:latin typeface="Gill Sans"/>
                <a:ea typeface="Gill Sans"/>
                <a:cs typeface="Gill Sans"/>
                <a:sym typeface="Gill Sans"/>
              </a:rPr>
              <a:t>We need a way to create student schedules</a:t>
            </a:r>
            <a:endParaRPr/>
          </a:p>
          <a:p>
            <a:pPr indent="-285750" lvl="1" marL="742950" marR="0" rtl="0" algn="l">
              <a:lnSpc>
                <a:spcPct val="200000"/>
              </a:lnSpc>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Creating schedules by hand is impractical </a:t>
            </a:r>
            <a:endParaRPr/>
          </a:p>
          <a:p>
            <a:pPr indent="-285750" lvl="1" marL="742950" marR="0" rtl="0" algn="l">
              <a:lnSpc>
                <a:spcPct val="200000"/>
              </a:lnSpc>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No existing software that meets needs </a:t>
            </a:r>
            <a:endParaRPr/>
          </a:p>
          <a:p>
            <a:pPr indent="-285750" lvl="1" marL="742950" marR="0" rtl="0" algn="l">
              <a:lnSpc>
                <a:spcPct val="200000"/>
              </a:lnSpc>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No precedence for this kind of schedule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1"/>
          <p:cNvSpPr/>
          <p:nvPr/>
        </p:nvSpPr>
        <p:spPr>
          <a:xfrm>
            <a:off x="0"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63" name="Google Shape;163;p21"/>
          <p:cNvSpPr/>
          <p:nvPr/>
        </p:nvSpPr>
        <p:spPr>
          <a:xfrm>
            <a:off x="-1" y="4857008"/>
            <a:ext cx="2956957" cy="2000993"/>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64" name="Google Shape;164;p21"/>
          <p:cNvSpPr txBox="1"/>
          <p:nvPr/>
        </p:nvSpPr>
        <p:spPr>
          <a:xfrm>
            <a:off x="959609" y="595056"/>
            <a:ext cx="4642946" cy="769441"/>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The Project Needs </a:t>
            </a:r>
            <a:endParaRPr/>
          </a:p>
        </p:txBody>
      </p:sp>
      <p:sp>
        <p:nvSpPr>
          <p:cNvPr id="165" name="Google Shape;165;p21"/>
          <p:cNvSpPr txBox="1"/>
          <p:nvPr/>
        </p:nvSpPr>
        <p:spPr>
          <a:xfrm>
            <a:off x="1129553" y="1874728"/>
            <a:ext cx="8624048" cy="3108543"/>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Gather data from the students and doctors</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Names, location, availability, etc.</a:t>
            </a:r>
            <a:endParaRPr/>
          </a:p>
          <a:p>
            <a:pPr indent="-285750" lvl="0" marL="285750" marR="0" rtl="0" algn="l">
              <a:spcBef>
                <a:spcPts val="120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Design a program that allows students to create schedule  </a:t>
            </a:r>
            <a:endParaRPr/>
          </a:p>
          <a:p>
            <a:pPr indent="-285750" lvl="0" marL="285750" marR="0" rtl="0" algn="l">
              <a:spcBef>
                <a:spcPts val="120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Generate and output students’ schedules  </a:t>
            </a:r>
            <a:endParaRPr/>
          </a:p>
          <a:p>
            <a:pPr indent="-285750" lvl="1" marL="742950" marR="0" rtl="0" algn="l">
              <a:spcBef>
                <a:spcPts val="0"/>
              </a:spcBef>
              <a:spcAft>
                <a:spcPts val="0"/>
              </a:spcAft>
              <a:buClr>
                <a:schemeClr val="lt1"/>
              </a:buClr>
              <a:buSzPts val="2400"/>
              <a:buFont typeface="Arial"/>
              <a:buChar char="•"/>
            </a:pPr>
            <a:r>
              <a:rPr b="0" i="0" lang="en-US" sz="2400" u="none" cap="none" strike="noStrike">
                <a:solidFill>
                  <a:schemeClr val="lt1"/>
                </a:solidFill>
                <a:latin typeface="Gill Sans"/>
                <a:ea typeface="Gill Sans"/>
                <a:cs typeface="Gill Sans"/>
                <a:sym typeface="Gill Sans"/>
              </a:rPr>
              <a:t>Compatible format with LCMS+ (Student portal)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2"/>
          <p:cNvSpPr/>
          <p:nvPr/>
        </p:nvSpPr>
        <p:spPr>
          <a:xfrm>
            <a:off x="0"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grpSp>
        <p:nvGrpSpPr>
          <p:cNvPr id="171" name="Google Shape;171;p22"/>
          <p:cNvGrpSpPr/>
          <p:nvPr/>
        </p:nvGrpSpPr>
        <p:grpSpPr>
          <a:xfrm>
            <a:off x="2016739" y="1488144"/>
            <a:ext cx="7993275" cy="4550767"/>
            <a:chOff x="1896037" y="1129556"/>
            <a:chExt cx="7993275" cy="4550767"/>
          </a:xfrm>
        </p:grpSpPr>
        <p:pic>
          <p:nvPicPr>
            <p:cNvPr descr="https://lh6.googleusercontent.com/EdR-AZ_p4EByIwSbe6hVl7KTNccInZgCY-pXs_sZN51wKCKI0hZ6KhrHHt3WvhO3oP5rWnxWqPpUbJ9IWuKU_0XeytPnOkxIwYNITfntdLqMeuy_wPAoRNL9VaG2Py_AN6LaFoPZ1tY" id="172" name="Google Shape;172;p22"/>
            <p:cNvPicPr preferRelativeResize="0"/>
            <p:nvPr/>
          </p:nvPicPr>
          <p:blipFill rotWithShape="1">
            <a:blip r:embed="rId3">
              <a:alphaModFix/>
            </a:blip>
            <a:srcRect b="0" l="0" r="0" t="0"/>
            <a:stretch/>
          </p:blipFill>
          <p:spPr>
            <a:xfrm>
              <a:off x="1896037" y="1595717"/>
              <a:ext cx="2302136" cy="2302136"/>
            </a:xfrm>
            <a:prstGeom prst="rect">
              <a:avLst/>
            </a:prstGeom>
            <a:noFill/>
            <a:ln cap="flat" cmpd="sng" w="38100">
              <a:solidFill>
                <a:schemeClr val="lt1"/>
              </a:solidFill>
              <a:prstDash val="solid"/>
              <a:round/>
              <a:headEnd len="sm" w="sm" type="none"/>
              <a:tailEnd len="sm" w="sm" type="none"/>
            </a:ln>
          </p:spPr>
        </p:pic>
        <p:pic>
          <p:nvPicPr>
            <p:cNvPr descr="https://lh6.googleusercontent.com/e6G8YdnMTYRQGAIIG0PpeiRDoNWMVUpDSgpx5jDwMhxMedEiiPQXIJ3-tBoju03u_oJU0LEMIKg0ASd6Zvj9SePyB3eevZ_9_C5GGYkrUESBZLzFKsmEofF18ksalmAFhBfOtKoQLCM" id="173" name="Google Shape;173;p22"/>
            <p:cNvPicPr preferRelativeResize="0"/>
            <p:nvPr/>
          </p:nvPicPr>
          <p:blipFill rotWithShape="1">
            <a:blip r:embed="rId4">
              <a:alphaModFix/>
            </a:blip>
            <a:srcRect b="0" l="0" r="0" t="0"/>
            <a:stretch/>
          </p:blipFill>
          <p:spPr>
            <a:xfrm>
              <a:off x="4862310" y="1595717"/>
              <a:ext cx="2302136" cy="2302136"/>
            </a:xfrm>
            <a:prstGeom prst="rect">
              <a:avLst/>
            </a:prstGeom>
            <a:noFill/>
            <a:ln cap="flat" cmpd="sng" w="38100">
              <a:solidFill>
                <a:schemeClr val="lt1"/>
              </a:solidFill>
              <a:prstDash val="solid"/>
              <a:round/>
              <a:headEnd len="sm" w="sm" type="none"/>
              <a:tailEnd len="sm" w="sm" type="none"/>
            </a:ln>
          </p:spPr>
        </p:pic>
        <p:pic>
          <p:nvPicPr>
            <p:cNvPr descr="https://lh5.googleusercontent.com/9ho0q1lwhy3V8siqKlEouFhtkwnM9Vu69U9aM2cfnw7vbXNV9nrR6TaulHG6MKlsck8rfG_cenuQf7-1Frblu62bv_hsyhJGhxNwbJC81EPF1TVysgzGHims6CyWyKZm4p90FxlQG4w" id="174" name="Google Shape;174;p22"/>
            <p:cNvPicPr preferRelativeResize="0"/>
            <p:nvPr/>
          </p:nvPicPr>
          <p:blipFill rotWithShape="1">
            <a:blip r:embed="rId5">
              <a:alphaModFix/>
            </a:blip>
            <a:srcRect b="0" l="0" r="0" t="0"/>
            <a:stretch/>
          </p:blipFill>
          <p:spPr>
            <a:xfrm>
              <a:off x="7584579" y="1595717"/>
              <a:ext cx="2302136" cy="2302136"/>
            </a:xfrm>
            <a:prstGeom prst="rect">
              <a:avLst/>
            </a:prstGeom>
            <a:noFill/>
            <a:ln cap="flat" cmpd="sng" w="38100">
              <a:solidFill>
                <a:schemeClr val="lt1"/>
              </a:solidFill>
              <a:prstDash val="solid"/>
              <a:round/>
              <a:headEnd len="sm" w="sm" type="none"/>
              <a:tailEnd len="sm" w="sm" type="none"/>
            </a:ln>
          </p:spPr>
        </p:pic>
        <p:sp>
          <p:nvSpPr>
            <p:cNvPr id="175" name="Google Shape;175;p22"/>
            <p:cNvSpPr txBox="1"/>
            <p:nvPr/>
          </p:nvSpPr>
          <p:spPr>
            <a:xfrm>
              <a:off x="2020798" y="1129556"/>
              <a:ext cx="204220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lt1"/>
                  </a:solidFill>
                  <a:latin typeface="Gill Sans"/>
                  <a:ea typeface="Gill Sans"/>
                  <a:cs typeface="Gill Sans"/>
                  <a:sym typeface="Gill Sans"/>
                </a:rPr>
                <a:t>Kayla (Admin)</a:t>
              </a:r>
              <a:endParaRPr/>
            </a:p>
          </p:txBody>
        </p:sp>
        <p:sp>
          <p:nvSpPr>
            <p:cNvPr id="176" name="Google Shape;176;p22"/>
            <p:cNvSpPr txBox="1"/>
            <p:nvPr/>
          </p:nvSpPr>
          <p:spPr>
            <a:xfrm>
              <a:off x="5428818" y="1129556"/>
              <a:ext cx="1169120"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lt1"/>
                  </a:solidFill>
                  <a:latin typeface="Gill Sans"/>
                  <a:ea typeface="Gill Sans"/>
                  <a:cs typeface="Gill Sans"/>
                  <a:sym typeface="Gill Sans"/>
                </a:rPr>
                <a:t>Doctors</a:t>
              </a:r>
              <a:endParaRPr/>
            </a:p>
          </p:txBody>
        </p:sp>
        <p:sp>
          <p:nvSpPr>
            <p:cNvPr id="177" name="Google Shape;177;p22"/>
            <p:cNvSpPr txBox="1"/>
            <p:nvPr/>
          </p:nvSpPr>
          <p:spPr>
            <a:xfrm>
              <a:off x="7977681" y="1129556"/>
              <a:ext cx="1515932"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000">
                  <a:solidFill>
                    <a:schemeClr val="lt1"/>
                  </a:solidFill>
                  <a:latin typeface="Gill Sans"/>
                  <a:ea typeface="Gill Sans"/>
                  <a:cs typeface="Gill Sans"/>
                  <a:sym typeface="Gill Sans"/>
                </a:rPr>
                <a:t>Students</a:t>
              </a:r>
              <a:endParaRPr/>
            </a:p>
          </p:txBody>
        </p:sp>
        <p:cxnSp>
          <p:nvCxnSpPr>
            <p:cNvPr id="178" name="Google Shape;178;p22"/>
            <p:cNvCxnSpPr/>
            <p:nvPr/>
          </p:nvCxnSpPr>
          <p:spPr>
            <a:xfrm>
              <a:off x="3041902" y="3897853"/>
              <a:ext cx="1820408" cy="1364430"/>
            </a:xfrm>
            <a:prstGeom prst="straightConnector1">
              <a:avLst/>
            </a:prstGeom>
            <a:noFill/>
            <a:ln cap="flat" cmpd="sng" w="53975">
              <a:solidFill>
                <a:srgbClr val="7030A0"/>
              </a:solidFill>
              <a:prstDash val="solid"/>
              <a:round/>
              <a:headEnd len="sm" w="sm" type="none"/>
              <a:tailEnd len="med" w="med" type="triangle"/>
            </a:ln>
          </p:spPr>
        </p:cxnSp>
        <p:sp>
          <p:nvSpPr>
            <p:cNvPr id="179" name="Google Shape;179;p22"/>
            <p:cNvSpPr txBox="1"/>
            <p:nvPr/>
          </p:nvSpPr>
          <p:spPr>
            <a:xfrm>
              <a:off x="1896037" y="4087906"/>
              <a:ext cx="2302136" cy="369332"/>
            </a:xfrm>
            <a:prstGeom prst="rect">
              <a:avLst/>
            </a:prstGeom>
            <a:solidFill>
              <a:schemeClr val="dk1">
                <a:alpha val="55686"/>
              </a:schemeClr>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Student/Doctor Data</a:t>
              </a:r>
              <a:endParaRPr/>
            </a:p>
          </p:txBody>
        </p:sp>
        <p:cxnSp>
          <p:nvCxnSpPr>
            <p:cNvPr id="180" name="Google Shape;180;p22"/>
            <p:cNvCxnSpPr/>
            <p:nvPr/>
          </p:nvCxnSpPr>
          <p:spPr>
            <a:xfrm>
              <a:off x="6096000" y="3906818"/>
              <a:ext cx="0" cy="1364430"/>
            </a:xfrm>
            <a:prstGeom prst="straightConnector1">
              <a:avLst/>
            </a:prstGeom>
            <a:noFill/>
            <a:ln cap="flat" cmpd="sng" w="53975">
              <a:solidFill>
                <a:srgbClr val="7030A0"/>
              </a:solidFill>
              <a:prstDash val="solid"/>
              <a:round/>
              <a:headEnd len="sm" w="sm" type="none"/>
              <a:tailEnd len="med" w="med" type="triangle"/>
            </a:ln>
          </p:spPr>
        </p:cxnSp>
        <p:sp>
          <p:nvSpPr>
            <p:cNvPr id="181" name="Google Shape;181;p22"/>
            <p:cNvSpPr txBox="1"/>
            <p:nvPr/>
          </p:nvSpPr>
          <p:spPr>
            <a:xfrm>
              <a:off x="4862310" y="4087906"/>
              <a:ext cx="2302136" cy="369332"/>
            </a:xfrm>
            <a:prstGeom prst="rect">
              <a:avLst/>
            </a:prstGeom>
            <a:solidFill>
              <a:schemeClr val="dk1">
                <a:alpha val="54901"/>
              </a:schemeClr>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Indicate Availability</a:t>
              </a:r>
              <a:endParaRPr/>
            </a:p>
          </p:txBody>
        </p:sp>
        <p:cxnSp>
          <p:nvCxnSpPr>
            <p:cNvPr id="182" name="Google Shape;182;p22"/>
            <p:cNvCxnSpPr/>
            <p:nvPr/>
          </p:nvCxnSpPr>
          <p:spPr>
            <a:xfrm flipH="1">
              <a:off x="7405586" y="3897853"/>
              <a:ext cx="1330061" cy="1382360"/>
            </a:xfrm>
            <a:prstGeom prst="straightConnector1">
              <a:avLst/>
            </a:prstGeom>
            <a:noFill/>
            <a:ln cap="flat" cmpd="sng" w="53975">
              <a:solidFill>
                <a:srgbClr val="7030A0"/>
              </a:solidFill>
              <a:prstDash val="solid"/>
              <a:round/>
              <a:headEnd len="sm" w="sm" type="none"/>
              <a:tailEnd len="med" w="med" type="triangle"/>
            </a:ln>
          </p:spPr>
        </p:cxnSp>
        <p:sp>
          <p:nvSpPr>
            <p:cNvPr id="183" name="Google Shape;183;p22"/>
            <p:cNvSpPr txBox="1"/>
            <p:nvPr/>
          </p:nvSpPr>
          <p:spPr>
            <a:xfrm>
              <a:off x="7587176" y="4087906"/>
              <a:ext cx="2302136" cy="369332"/>
            </a:xfrm>
            <a:prstGeom prst="rect">
              <a:avLst/>
            </a:prstGeom>
            <a:solidFill>
              <a:schemeClr val="dk1">
                <a:alpha val="54901"/>
              </a:schemeClr>
            </a:solidFill>
            <a:ln cap="flat" cmpd="sng" w="9525">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Gill Sans"/>
                  <a:ea typeface="Gill Sans"/>
                  <a:cs typeface="Gill Sans"/>
                  <a:sym typeface="Gill Sans"/>
                </a:rPr>
                <a:t>Create Schedules</a:t>
              </a:r>
              <a:endParaRPr/>
            </a:p>
          </p:txBody>
        </p:sp>
        <p:sp>
          <p:nvSpPr>
            <p:cNvPr id="184" name="Google Shape;184;p22"/>
            <p:cNvSpPr txBox="1"/>
            <p:nvPr/>
          </p:nvSpPr>
          <p:spPr>
            <a:xfrm>
              <a:off x="3823450" y="5280213"/>
              <a:ext cx="4545099" cy="400110"/>
            </a:xfrm>
            <a:prstGeom prst="rect">
              <a:avLst/>
            </a:prstGeom>
            <a:gradFill>
              <a:gsLst>
                <a:gs pos="0">
                  <a:srgbClr val="401660"/>
                </a:gs>
                <a:gs pos="50000">
                  <a:srgbClr val="5D218B"/>
                </a:gs>
                <a:gs pos="100000">
                  <a:srgbClr val="7127A8"/>
                </a:gs>
              </a:gsLst>
              <a:lin ang="2700000" scaled="0"/>
            </a:gradFill>
            <a:ln cap="flat" cmpd="sng" w="9525">
              <a:solidFill>
                <a:srgbClr val="7030A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Gill Sans"/>
                  <a:ea typeface="Gill Sans"/>
                  <a:cs typeface="Gill Sans"/>
                  <a:sym typeface="Gill Sans"/>
                </a:rPr>
                <a:t>The LIC Scheduling Program </a:t>
              </a:r>
              <a:endParaRPr/>
            </a:p>
          </p:txBody>
        </p:sp>
      </p:grpSp>
      <p:sp>
        <p:nvSpPr>
          <p:cNvPr id="185" name="Google Shape;185;p22"/>
          <p:cNvSpPr txBox="1"/>
          <p:nvPr/>
        </p:nvSpPr>
        <p:spPr>
          <a:xfrm>
            <a:off x="5043400" y="306581"/>
            <a:ext cx="1939955" cy="707886"/>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4000">
                <a:solidFill>
                  <a:schemeClr val="lt1"/>
                </a:solidFill>
                <a:latin typeface="Gill Sans"/>
                <a:ea typeface="Gill Sans"/>
                <a:cs typeface="Gill Sans"/>
                <a:sym typeface="Gill Sans"/>
              </a:rPr>
              <a:t>Users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3"/>
          <p:cNvSpPr/>
          <p:nvPr/>
        </p:nvSpPr>
        <p:spPr>
          <a:xfrm>
            <a:off x="0" y="0"/>
            <a:ext cx="12192000" cy="6858000"/>
          </a:xfrm>
          <a:prstGeom prst="rect">
            <a:avLst/>
          </a:prstGeom>
          <a:solidFill>
            <a:schemeClr val="dk1">
              <a:alpha val="54901"/>
            </a:schemeClr>
          </a:soli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91" name="Google Shape;191;p23"/>
          <p:cNvSpPr/>
          <p:nvPr/>
        </p:nvSpPr>
        <p:spPr>
          <a:xfrm rot="-5400000">
            <a:off x="10139083" y="4805081"/>
            <a:ext cx="1783976" cy="2321859"/>
          </a:xfrm>
          <a:prstGeom prst="rtTriangle">
            <a:avLst/>
          </a:prstGeom>
          <a:gradFill>
            <a:gsLst>
              <a:gs pos="0">
                <a:srgbClr val="401660"/>
              </a:gs>
              <a:gs pos="50000">
                <a:srgbClr val="5D218B"/>
              </a:gs>
              <a:gs pos="100000">
                <a:srgbClr val="7127A8"/>
              </a:gs>
            </a:gsLst>
            <a:lin ang="2700000" scaled="0"/>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92" name="Google Shape;192;p23"/>
          <p:cNvSpPr txBox="1"/>
          <p:nvPr/>
        </p:nvSpPr>
        <p:spPr>
          <a:xfrm>
            <a:off x="870348" y="625753"/>
            <a:ext cx="3369958" cy="769441"/>
          </a:xfrm>
          <a:prstGeom prst="rect">
            <a:avLst/>
          </a:prstGeom>
          <a:noFill/>
          <a:ln cap="flat" cmpd="sng" w="38100">
            <a:solidFill>
              <a:schemeClr val="l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US" sz="4400">
                <a:solidFill>
                  <a:schemeClr val="lt1"/>
                </a:solidFill>
                <a:latin typeface="Gill Sans"/>
                <a:ea typeface="Gill Sans"/>
                <a:cs typeface="Gill Sans"/>
                <a:sym typeface="Gill Sans"/>
              </a:rPr>
              <a:t>Our Solution</a:t>
            </a:r>
            <a:endParaRPr/>
          </a:p>
        </p:txBody>
      </p:sp>
      <p:sp>
        <p:nvSpPr>
          <p:cNvPr id="193" name="Google Shape;193;p23"/>
          <p:cNvSpPr txBox="1"/>
          <p:nvPr/>
        </p:nvSpPr>
        <p:spPr>
          <a:xfrm>
            <a:off x="708211" y="1838274"/>
            <a:ext cx="9897036" cy="584775"/>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lt1"/>
              </a:buClr>
              <a:buSzPts val="3200"/>
              <a:buFont typeface="Arial"/>
              <a:buChar char="•"/>
            </a:pPr>
            <a:r>
              <a:rPr lang="en-US" sz="3200">
                <a:solidFill>
                  <a:schemeClr val="lt1"/>
                </a:solidFill>
                <a:latin typeface="Gill Sans"/>
                <a:ea typeface="Gill Sans"/>
                <a:cs typeface="Gill Sans"/>
                <a:sym typeface="Gill Sans"/>
              </a:rPr>
              <a:t>Admin will upload basic student and doctor information</a:t>
            </a:r>
            <a:endParaRPr/>
          </a:p>
        </p:txBody>
      </p:sp>
      <p:pic>
        <p:nvPicPr>
          <p:cNvPr descr="A screenshot of a cell phone&#10;&#10;Description automatically generated" id="194" name="Google Shape;194;p23"/>
          <p:cNvPicPr preferRelativeResize="0"/>
          <p:nvPr/>
        </p:nvPicPr>
        <p:blipFill rotWithShape="1">
          <a:blip r:embed="rId3">
            <a:alphaModFix/>
          </a:blip>
          <a:srcRect b="0" l="0" r="0" t="0"/>
          <a:stretch/>
        </p:blipFill>
        <p:spPr>
          <a:xfrm>
            <a:off x="1066426" y="3155576"/>
            <a:ext cx="1956374" cy="2210174"/>
          </a:xfrm>
          <a:prstGeom prst="rect">
            <a:avLst/>
          </a:prstGeom>
          <a:noFill/>
          <a:ln>
            <a:noFill/>
          </a:ln>
        </p:spPr>
      </p:pic>
      <p:pic>
        <p:nvPicPr>
          <p:cNvPr descr="A screenshot of a cell phone&#10;&#10;Description automatically generated" id="195" name="Google Shape;195;p23"/>
          <p:cNvPicPr preferRelativeResize="0"/>
          <p:nvPr/>
        </p:nvPicPr>
        <p:blipFill rotWithShape="1">
          <a:blip r:embed="rId4">
            <a:alphaModFix/>
          </a:blip>
          <a:srcRect b="0" l="0" r="0" t="0"/>
          <a:stretch/>
        </p:blipFill>
        <p:spPr>
          <a:xfrm>
            <a:off x="1603189" y="3628278"/>
            <a:ext cx="1997657" cy="2210174"/>
          </a:xfrm>
          <a:prstGeom prst="rect">
            <a:avLst/>
          </a:prstGeom>
          <a:noFill/>
          <a:ln>
            <a:noFill/>
          </a:ln>
        </p:spPr>
      </p:pic>
      <p:sp>
        <p:nvSpPr>
          <p:cNvPr id="196" name="Google Shape;196;p23"/>
          <p:cNvSpPr/>
          <p:nvPr/>
        </p:nvSpPr>
        <p:spPr>
          <a:xfrm>
            <a:off x="3989318" y="3998259"/>
            <a:ext cx="1909482" cy="770965"/>
          </a:xfrm>
          <a:prstGeom prst="rightArrow">
            <a:avLst>
              <a:gd fmla="val 50000" name="adj1"/>
              <a:gd fmla="val 50000" name="adj2"/>
            </a:avLst>
          </a:prstGeom>
          <a:gradFill>
            <a:gsLst>
              <a:gs pos="0">
                <a:srgbClr val="401660"/>
              </a:gs>
              <a:gs pos="50000">
                <a:srgbClr val="5D218B"/>
              </a:gs>
              <a:gs pos="100000">
                <a:srgbClr val="7127A8"/>
              </a:gs>
            </a:gsLst>
            <a:path path="circle">
              <a:fillToRect b="50%" l="50%" r="50%" t="50%"/>
            </a:path>
            <a:tileRect/>
          </a:gradFill>
          <a:ln cap="flat" cmpd="sng" w="12700">
            <a:solidFill>
              <a:srgbClr val="B3761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sp>
        <p:nvSpPr>
          <p:cNvPr id="197" name="Google Shape;197;p23"/>
          <p:cNvSpPr txBox="1"/>
          <p:nvPr/>
        </p:nvSpPr>
        <p:spPr>
          <a:xfrm>
            <a:off x="7270378" y="3155576"/>
            <a:ext cx="1577788"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lt1"/>
                </a:solidFill>
                <a:latin typeface="Gill Sans"/>
                <a:ea typeface="Gill Sans"/>
                <a:cs typeface="Gill Sans"/>
                <a:sym typeface="Gill Sans"/>
              </a:rPr>
              <a:t>Database</a:t>
            </a:r>
            <a:endParaRPr/>
          </a:p>
        </p:txBody>
      </p:sp>
      <p:sp>
        <p:nvSpPr>
          <p:cNvPr id="198" name="Google Shape;198;p23"/>
          <p:cNvSpPr txBox="1"/>
          <p:nvPr/>
        </p:nvSpPr>
        <p:spPr>
          <a:xfrm>
            <a:off x="4091869" y="3628927"/>
            <a:ext cx="1400473"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lt1"/>
                </a:solidFill>
                <a:latin typeface="Gill Sans"/>
                <a:ea typeface="Gill Sans"/>
                <a:cs typeface="Gill Sans"/>
                <a:sym typeface="Gill Sans"/>
              </a:rPr>
              <a:t>Upload Info</a:t>
            </a:r>
            <a:endParaRPr/>
          </a:p>
        </p:txBody>
      </p:sp>
      <p:pic>
        <p:nvPicPr>
          <p:cNvPr id="199" name="Google Shape;199;p23"/>
          <p:cNvPicPr preferRelativeResize="0"/>
          <p:nvPr/>
        </p:nvPicPr>
        <p:blipFill>
          <a:blip r:embed="rId5">
            <a:alphaModFix/>
          </a:blip>
          <a:stretch>
            <a:fillRect/>
          </a:stretch>
        </p:blipFill>
        <p:spPr>
          <a:xfrm>
            <a:off x="6644575" y="3628925"/>
            <a:ext cx="2321850" cy="23218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