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6" r:id="rId3"/>
    <p:sldId id="277" r:id="rId4"/>
    <p:sldId id="259" r:id="rId5"/>
    <p:sldId id="262" r:id="rId6"/>
    <p:sldId id="271" r:id="rId7"/>
    <p:sldId id="272" r:id="rId8"/>
    <p:sldId id="273" r:id="rId9"/>
    <p:sldId id="264" r:id="rId10"/>
    <p:sldId id="278" r:id="rId11"/>
    <p:sldId id="287" r:id="rId12"/>
    <p:sldId id="261" r:id="rId13"/>
    <p:sldId id="279" r:id="rId14"/>
    <p:sldId id="285" r:id="rId15"/>
    <p:sldId id="280" r:id="rId16"/>
    <p:sldId id="282" r:id="rId17"/>
    <p:sldId id="284" r:id="rId18"/>
    <p:sldId id="286" r:id="rId19"/>
    <p:sldId id="274" r:id="rId20"/>
    <p:sldId id="267" r:id="rId21"/>
    <p:sldId id="268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1EA1"/>
    <a:srgbClr val="68EFAD"/>
    <a:srgbClr val="68EF80"/>
    <a:srgbClr val="9B26AF"/>
    <a:srgbClr val="FAFAFA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2508" autoAdjust="0"/>
  </p:normalViewPr>
  <p:slideViewPr>
    <p:cSldViewPr snapToGrid="0">
      <p:cViewPr varScale="1">
        <p:scale>
          <a:sx n="108" d="100"/>
          <a:sy n="108" d="100"/>
        </p:scale>
        <p:origin x="65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-655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kleckner:Desktop:CSVs:prefiltered-fft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kleckner:Desktop:CSVs:pf-sample.csv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Box%20Sync\1_Academic\9_Spring%202016\Senior%20Design\Gain%20testing%20(Old)\Gain_Window_Function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ell\Box%20Sync\1_Academic\9_Spring%202016\Senior%20Design\gain_graphs-2016-03-24\gain_graphs\Test%204%20(47,%20979,%202000Hz)%20(double%20fft)%20(wrong%20mirror)\Test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Box%20Sync\1_Academic\9_Spring%202016\Senior%20Design\gain_graphs-2016-03-24\gain_graphs\TimeDomainTests\2000Hz_50percentGain_test%20(with%20correct%20complex%20conjugate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kleckner:Desktop:CSVs:A440_samples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 rot="0" vert="horz"/>
          <a:lstStyle/>
          <a:p>
            <a:pPr>
              <a:defRPr>
                <a:latin typeface="Roboto"/>
                <a:cs typeface="Roboto"/>
              </a:defRPr>
            </a:pPr>
            <a:r>
              <a:rPr lang="en-US">
                <a:latin typeface="Roboto"/>
                <a:cs typeface="Roboto"/>
              </a:rPr>
              <a:t>Filter Window Slice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649919910520601"/>
          <c:y val="0.15387060255948901"/>
          <c:w val="0.82519560331645703"/>
          <c:h val="0.80001484600828499"/>
        </c:manualLayout>
      </c:layout>
      <c:lineChart>
        <c:grouping val="standard"/>
        <c:varyColors val="0"/>
        <c:ser>
          <c:idx val="0"/>
          <c:order val="0"/>
          <c:tx>
            <c:v>Filter Window</c:v>
          </c:tx>
          <c:val>
            <c:numRef>
              <c:f>Sheet1!$DT$1:$DX$1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0.93935800000000003</c:v>
                </c:pt>
                <c:pt idx="3">
                  <c:v>0.494892</c:v>
                </c:pt>
                <c:pt idx="4">
                  <c:v>0.494892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306896"/>
        <c:axId val="233307288"/>
      </c:lineChart>
      <c:catAx>
        <c:axId val="233306896"/>
        <c:scaling>
          <c:orientation val="minMax"/>
        </c:scaling>
        <c:delete val="1"/>
        <c:axPos val="b"/>
        <c:majorTickMark val="none"/>
        <c:minorTickMark val="none"/>
        <c:tickLblPos val="nextTo"/>
        <c:crossAx val="233307288"/>
        <c:crosses val="autoZero"/>
        <c:auto val="1"/>
        <c:lblAlgn val="ctr"/>
        <c:lblOffset val="100"/>
        <c:noMultiLvlLbl val="0"/>
      </c:catAx>
      <c:valAx>
        <c:axId val="233307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Roboto"/>
                    <a:cs typeface="Roboto"/>
                  </a:defRPr>
                </a:pPr>
                <a:r>
                  <a:rPr lang="en-US" sz="1400" dirty="0" smtClean="0">
                    <a:latin typeface="Roboto"/>
                    <a:cs typeface="Roboto"/>
                  </a:rPr>
                  <a:t>Coefficients</a:t>
                </a:r>
                <a:endParaRPr lang="en-US" dirty="0" smtClean="0">
                  <a:latin typeface="Roboto"/>
                  <a:cs typeface="Roboto"/>
                </a:endParaRPr>
              </a:p>
            </c:rich>
          </c:tx>
          <c:layout>
            <c:manualLayout>
              <c:xMode val="edge"/>
              <c:yMode val="edge"/>
              <c:x val="1.0886614453206499E-2"/>
              <c:y val="0.4333903732599029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33306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Frequency Difference Slice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'prefiltered-fft.csv'!$A$5:$SQ$5</c:f>
              <c:numCache>
                <c:formatCode>General</c:formatCode>
                <c:ptCount val="5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 formatCode="0.00E+00">
                  <c:v>2.4699999999999999E-8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 formatCode="0.00E+00">
                  <c:v>1.88E-8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 formatCode="0.00E+00">
                  <c:v>-2.4200000000000002E-8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308856"/>
        <c:axId val="233308072"/>
      </c:lineChart>
      <c:catAx>
        <c:axId val="233308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Frequency</a:t>
                </a:r>
              </a:p>
            </c:rich>
          </c:tx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3308072"/>
        <c:crosses val="autoZero"/>
        <c:auto val="1"/>
        <c:lblAlgn val="ctr"/>
        <c:lblOffset val="100"/>
        <c:noMultiLvlLbl val="0"/>
      </c:catAx>
      <c:valAx>
        <c:axId val="233308072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Amplitude</a:t>
                </a:r>
              </a:p>
            </c:rich>
          </c:tx>
          <c:layout>
            <c:manualLayout>
              <c:xMode val="edge"/>
              <c:yMode val="edge"/>
              <c:x val="1.30639373438478E-2"/>
              <c:y val="0.421371771165559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3308856"/>
        <c:crosses val="autoZero"/>
        <c:crossBetween val="between"/>
        <c:dispUnits>
          <c:builtInUnit val="billions"/>
          <c:dispUnitsLbl/>
        </c:dispUnits>
      </c:valAx>
    </c:plotArea>
    <c:plotVisOnly val="1"/>
    <c:dispBlanksAs val="gap"/>
    <c:showDLblsOverMax val="0"/>
  </c:chart>
  <c:txPr>
    <a:bodyPr/>
    <a:lstStyle/>
    <a:p>
      <a:pPr>
        <a:defRPr sz="1800">
          <a:latin typeface="Roboto"/>
          <a:cs typeface="Roboto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latin typeface="Roboto"/>
                <a:cs typeface="Roboto"/>
              </a:defRPr>
            </a:pPr>
            <a:r>
              <a:rPr lang="en-US">
                <a:latin typeface="Roboto"/>
                <a:cs typeface="Roboto"/>
              </a:rPr>
              <a:t>Signal Slice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8630938385697199"/>
          <c:y val="0.15387060255948901"/>
          <c:w val="0.78554097188394401"/>
          <c:h val="0.75039815339557603"/>
        </c:manualLayout>
      </c:layout>
      <c:lineChart>
        <c:grouping val="standard"/>
        <c:varyColors val="0"/>
        <c:ser>
          <c:idx val="0"/>
          <c:order val="0"/>
          <c:tx>
            <c:v>PreFiltered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val>
            <c:numRef>
              <c:f>'pf-sample.csv'!$A$1:$IV$1</c:f>
              <c:numCache>
                <c:formatCode>General</c:formatCode>
                <c:ptCount val="256"/>
                <c:pt idx="0">
                  <c:v>2.39851E-3</c:v>
                </c:pt>
                <c:pt idx="1">
                  <c:v>2.86761E-3</c:v>
                </c:pt>
                <c:pt idx="2">
                  <c:v>2.8748799999999998E-3</c:v>
                </c:pt>
                <c:pt idx="3">
                  <c:v>2.4710499999999998E-3</c:v>
                </c:pt>
                <c:pt idx="4">
                  <c:v>2.2859099999999999E-3</c:v>
                </c:pt>
                <c:pt idx="5">
                  <c:v>2.7830400000000001E-3</c:v>
                </c:pt>
                <c:pt idx="6">
                  <c:v>3.1243999999999998E-3</c:v>
                </c:pt>
                <c:pt idx="7">
                  <c:v>2.5289700000000002E-3</c:v>
                </c:pt>
                <c:pt idx="8">
                  <c:v>2.12561E-3</c:v>
                </c:pt>
                <c:pt idx="9">
                  <c:v>2.0937799999999999E-3</c:v>
                </c:pt>
                <c:pt idx="10">
                  <c:v>2.35899E-3</c:v>
                </c:pt>
                <c:pt idx="11">
                  <c:v>2.5128699999999999E-3</c:v>
                </c:pt>
                <c:pt idx="12">
                  <c:v>2.0010900000000001E-3</c:v>
                </c:pt>
                <c:pt idx="13">
                  <c:v>1.5368999999999999E-3</c:v>
                </c:pt>
                <c:pt idx="14">
                  <c:v>1.88054E-3</c:v>
                </c:pt>
                <c:pt idx="15">
                  <c:v>2.2568800000000002E-3</c:v>
                </c:pt>
                <c:pt idx="16">
                  <c:v>2.16848E-3</c:v>
                </c:pt>
                <c:pt idx="17">
                  <c:v>1.73208E-3</c:v>
                </c:pt>
                <c:pt idx="18">
                  <c:v>1.57087E-3</c:v>
                </c:pt>
                <c:pt idx="19">
                  <c:v>2.2120799999999999E-3</c:v>
                </c:pt>
                <c:pt idx="20">
                  <c:v>2.5580099999999999E-3</c:v>
                </c:pt>
                <c:pt idx="21">
                  <c:v>2.1293699999999998E-3</c:v>
                </c:pt>
                <c:pt idx="22">
                  <c:v>1.7287100000000001E-3</c:v>
                </c:pt>
                <c:pt idx="23">
                  <c:v>1.5363900000000001E-3</c:v>
                </c:pt>
                <c:pt idx="24">
                  <c:v>1.6834899999999999E-3</c:v>
                </c:pt>
                <c:pt idx="25">
                  <c:v>2.0712700000000001E-3</c:v>
                </c:pt>
                <c:pt idx="26">
                  <c:v>1.57004E-3</c:v>
                </c:pt>
                <c:pt idx="27">
                  <c:v>1.2156999999999999E-3</c:v>
                </c:pt>
                <c:pt idx="28">
                  <c:v>2.0837400000000002E-3</c:v>
                </c:pt>
                <c:pt idx="29">
                  <c:v>2.4241200000000001E-3</c:v>
                </c:pt>
                <c:pt idx="30">
                  <c:v>2.1444400000000001E-3</c:v>
                </c:pt>
                <c:pt idx="31">
                  <c:v>2.04703E-3</c:v>
                </c:pt>
                <c:pt idx="32">
                  <c:v>1.9596000000000001E-3</c:v>
                </c:pt>
                <c:pt idx="33">
                  <c:v>2.1080399999999998E-3</c:v>
                </c:pt>
                <c:pt idx="34">
                  <c:v>1.8556200000000001E-3</c:v>
                </c:pt>
                <c:pt idx="35">
                  <c:v>1.3126699999999999E-3</c:v>
                </c:pt>
                <c:pt idx="36">
                  <c:v>1.23353E-3</c:v>
                </c:pt>
                <c:pt idx="37">
                  <c:v>1.4368600000000001E-3</c:v>
                </c:pt>
                <c:pt idx="38">
                  <c:v>1.22156E-3</c:v>
                </c:pt>
                <c:pt idx="39">
                  <c:v>6.31148E-4</c:v>
                </c:pt>
                <c:pt idx="40" formatCode="0.00E+00">
                  <c:v>-4.07E-5</c:v>
                </c:pt>
                <c:pt idx="41">
                  <c:v>-3.1524299999999999E-4</c:v>
                </c:pt>
                <c:pt idx="42">
                  <c:v>1.8215399999999999E-4</c:v>
                </c:pt>
                <c:pt idx="43">
                  <c:v>5.0341399999999999E-4</c:v>
                </c:pt>
                <c:pt idx="44">
                  <c:v>2.31048E-4</c:v>
                </c:pt>
                <c:pt idx="45">
                  <c:v>1.83217E-4</c:v>
                </c:pt>
                <c:pt idx="46" formatCode="0.00E+00">
                  <c:v>-4.0399999999999999E-5</c:v>
                </c:pt>
                <c:pt idx="47">
                  <c:v>-7.4173999999999996E-4</c:v>
                </c:pt>
                <c:pt idx="48">
                  <c:v>-1.2734599999999999E-3</c:v>
                </c:pt>
                <c:pt idx="49">
                  <c:v>-1.2931500000000001E-3</c:v>
                </c:pt>
                <c:pt idx="50">
                  <c:v>-9.5467399999999997E-4</c:v>
                </c:pt>
                <c:pt idx="51">
                  <c:v>-7.0074199999999997E-4</c:v>
                </c:pt>
                <c:pt idx="52">
                  <c:v>-9.8313000000000003E-4</c:v>
                </c:pt>
                <c:pt idx="53">
                  <c:v>-1.6657200000000001E-3</c:v>
                </c:pt>
                <c:pt idx="54">
                  <c:v>-2.0495600000000002E-3</c:v>
                </c:pt>
                <c:pt idx="55">
                  <c:v>-2.18184E-3</c:v>
                </c:pt>
                <c:pt idx="56">
                  <c:v>-2.15219E-3</c:v>
                </c:pt>
                <c:pt idx="57">
                  <c:v>-1.9034099999999999E-3</c:v>
                </c:pt>
                <c:pt idx="58">
                  <c:v>-1.78586E-3</c:v>
                </c:pt>
                <c:pt idx="59">
                  <c:v>-1.93352E-3</c:v>
                </c:pt>
                <c:pt idx="60">
                  <c:v>-2.0454499999999999E-3</c:v>
                </c:pt>
                <c:pt idx="61">
                  <c:v>-1.6969999999999999E-3</c:v>
                </c:pt>
                <c:pt idx="62">
                  <c:v>-1.61878E-3</c:v>
                </c:pt>
                <c:pt idx="63">
                  <c:v>-1.9530299999999999E-3</c:v>
                </c:pt>
                <c:pt idx="64">
                  <c:v>-1.8296899999999999E-3</c:v>
                </c:pt>
                <c:pt idx="65">
                  <c:v>-1.46729E-3</c:v>
                </c:pt>
                <c:pt idx="66">
                  <c:v>-1.6084999999999999E-3</c:v>
                </c:pt>
                <c:pt idx="67">
                  <c:v>-1.8616399999999999E-3</c:v>
                </c:pt>
                <c:pt idx="68">
                  <c:v>-1.59519E-3</c:v>
                </c:pt>
                <c:pt idx="69">
                  <c:v>-1.3531699999999999E-3</c:v>
                </c:pt>
                <c:pt idx="70">
                  <c:v>-1.30441E-3</c:v>
                </c:pt>
                <c:pt idx="71">
                  <c:v>-1.2928200000000001E-3</c:v>
                </c:pt>
                <c:pt idx="72">
                  <c:v>-1.0934199999999999E-3</c:v>
                </c:pt>
                <c:pt idx="73">
                  <c:v>-7.5168299999999995E-4</c:v>
                </c:pt>
                <c:pt idx="74">
                  <c:v>-8.5252400000000001E-4</c:v>
                </c:pt>
                <c:pt idx="75">
                  <c:v>-6.2965000000000004E-4</c:v>
                </c:pt>
                <c:pt idx="76">
                  <c:v>-2.8353699999999999E-4</c:v>
                </c:pt>
                <c:pt idx="77" formatCode="0.00E+00">
                  <c:v>-8.6899999999999998E-5</c:v>
                </c:pt>
                <c:pt idx="78">
                  <c:v>3.10568E-4</c:v>
                </c:pt>
                <c:pt idx="79">
                  <c:v>4.3995699999999999E-4</c:v>
                </c:pt>
                <c:pt idx="80">
                  <c:v>5.5748799999999997E-4</c:v>
                </c:pt>
                <c:pt idx="81">
                  <c:v>8.3259899999999995E-4</c:v>
                </c:pt>
                <c:pt idx="82">
                  <c:v>7.2791399999999997E-4</c:v>
                </c:pt>
                <c:pt idx="83">
                  <c:v>1.16326E-4</c:v>
                </c:pt>
                <c:pt idx="84">
                  <c:v>-3.5221599999999998E-4</c:v>
                </c:pt>
                <c:pt idx="85" formatCode="0.00E+00">
                  <c:v>-5.2099999999999999E-5</c:v>
                </c:pt>
                <c:pt idx="86">
                  <c:v>5.0186299999999996E-4</c:v>
                </c:pt>
                <c:pt idx="87">
                  <c:v>6.9463399999999996E-4</c:v>
                </c:pt>
                <c:pt idx="88">
                  <c:v>8.2021100000000005E-4</c:v>
                </c:pt>
                <c:pt idx="89">
                  <c:v>9.66175E-4</c:v>
                </c:pt>
                <c:pt idx="90">
                  <c:v>7.9678500000000005E-4</c:v>
                </c:pt>
                <c:pt idx="91">
                  <c:v>2.8266599999999999E-4</c:v>
                </c:pt>
                <c:pt idx="92" formatCode="0.00E+00">
                  <c:v>2.09E-5</c:v>
                </c:pt>
                <c:pt idx="93" formatCode="0.00E+00">
                  <c:v>5.7899999999999998E-5</c:v>
                </c:pt>
                <c:pt idx="94">
                  <c:v>2.2883199999999999E-4</c:v>
                </c:pt>
                <c:pt idx="95">
                  <c:v>3.1273E-4</c:v>
                </c:pt>
                <c:pt idx="96">
                  <c:v>2.3406100000000001E-4</c:v>
                </c:pt>
                <c:pt idx="97">
                  <c:v>1.2524300000000001E-4</c:v>
                </c:pt>
                <c:pt idx="98" formatCode="0.00E+00">
                  <c:v>-4.3900000000000003E-5</c:v>
                </c:pt>
                <c:pt idx="99" formatCode="0.00E+00">
                  <c:v>8.2600000000000002E-5</c:v>
                </c:pt>
                <c:pt idx="100">
                  <c:v>2.2487900000000001E-4</c:v>
                </c:pt>
                <c:pt idx="101">
                  <c:v>-1.1055100000000001E-4</c:v>
                </c:pt>
                <c:pt idx="102">
                  <c:v>-7.2254000000000003E-4</c:v>
                </c:pt>
                <c:pt idx="103">
                  <c:v>-1.0742900000000001E-3</c:v>
                </c:pt>
                <c:pt idx="104">
                  <c:v>-7.4482900000000002E-4</c:v>
                </c:pt>
                <c:pt idx="105">
                  <c:v>-4.7283500000000001E-4</c:v>
                </c:pt>
                <c:pt idx="106">
                  <c:v>-5.9445500000000003E-4</c:v>
                </c:pt>
                <c:pt idx="107">
                  <c:v>-6.6523799999999996E-4</c:v>
                </c:pt>
                <c:pt idx="108">
                  <c:v>-6.72567E-4</c:v>
                </c:pt>
                <c:pt idx="109">
                  <c:v>-6.9306100000000002E-4</c:v>
                </c:pt>
                <c:pt idx="110">
                  <c:v>-7.9976999999999999E-4</c:v>
                </c:pt>
                <c:pt idx="111">
                  <c:v>-1.25533E-3</c:v>
                </c:pt>
                <c:pt idx="112">
                  <c:v>-1.53878E-3</c:v>
                </c:pt>
                <c:pt idx="113">
                  <c:v>-1.3014400000000001E-3</c:v>
                </c:pt>
                <c:pt idx="114">
                  <c:v>-1.18446E-3</c:v>
                </c:pt>
                <c:pt idx="115">
                  <c:v>-1.0685E-3</c:v>
                </c:pt>
                <c:pt idx="116">
                  <c:v>-1.1484100000000001E-3</c:v>
                </c:pt>
                <c:pt idx="117">
                  <c:v>-1.72371E-3</c:v>
                </c:pt>
                <c:pt idx="118">
                  <c:v>-2.2177899999999999E-3</c:v>
                </c:pt>
                <c:pt idx="119">
                  <c:v>-2.34096E-3</c:v>
                </c:pt>
                <c:pt idx="120">
                  <c:v>-2.3268899999999999E-3</c:v>
                </c:pt>
                <c:pt idx="121">
                  <c:v>-2.1691599999999998E-3</c:v>
                </c:pt>
                <c:pt idx="122">
                  <c:v>-1.79674E-3</c:v>
                </c:pt>
                <c:pt idx="123">
                  <c:v>-1.3706300000000001E-3</c:v>
                </c:pt>
                <c:pt idx="124">
                  <c:v>-1.25373E-3</c:v>
                </c:pt>
                <c:pt idx="125">
                  <c:v>-1.0236799999999999E-3</c:v>
                </c:pt>
                <c:pt idx="126">
                  <c:v>-1.01202E-3</c:v>
                </c:pt>
                <c:pt idx="127">
                  <c:v>-9.7815399999999996E-4</c:v>
                </c:pt>
                <c:pt idx="128">
                  <c:v>-4.7460599999999998E-4</c:v>
                </c:pt>
                <c:pt idx="129" formatCode="0.00E+00">
                  <c:v>-8.9300000000000002E-5</c:v>
                </c:pt>
                <c:pt idx="130">
                  <c:v>-1.6071799999999999E-4</c:v>
                </c:pt>
                <c:pt idx="131">
                  <c:v>-6.2233799999999995E-4</c:v>
                </c:pt>
                <c:pt idx="132">
                  <c:v>-9.4260199999999996E-4</c:v>
                </c:pt>
                <c:pt idx="133">
                  <c:v>-1.0961199999999999E-3</c:v>
                </c:pt>
                <c:pt idx="134">
                  <c:v>-1.3359299999999999E-3</c:v>
                </c:pt>
                <c:pt idx="135">
                  <c:v>-1.2530900000000001E-3</c:v>
                </c:pt>
                <c:pt idx="136">
                  <c:v>-7.5513000000000002E-4</c:v>
                </c:pt>
                <c:pt idx="137">
                  <c:v>-3.5554599999999999E-4</c:v>
                </c:pt>
                <c:pt idx="138">
                  <c:v>-5.6410499999999997E-4</c:v>
                </c:pt>
                <c:pt idx="139">
                  <c:v>-1.1356199999999999E-3</c:v>
                </c:pt>
                <c:pt idx="140">
                  <c:v>-1.26509E-3</c:v>
                </c:pt>
                <c:pt idx="141">
                  <c:v>-1.2216799999999999E-3</c:v>
                </c:pt>
                <c:pt idx="142">
                  <c:v>-1.5049900000000001E-3</c:v>
                </c:pt>
                <c:pt idx="143">
                  <c:v>-1.80244E-3</c:v>
                </c:pt>
                <c:pt idx="144">
                  <c:v>-2.04865E-3</c:v>
                </c:pt>
                <c:pt idx="145">
                  <c:v>-2.1177800000000001E-3</c:v>
                </c:pt>
                <c:pt idx="146">
                  <c:v>-2.0663000000000001E-3</c:v>
                </c:pt>
                <c:pt idx="147">
                  <c:v>-2.0778400000000001E-3</c:v>
                </c:pt>
                <c:pt idx="148">
                  <c:v>-1.9394499999999999E-3</c:v>
                </c:pt>
                <c:pt idx="149">
                  <c:v>-2.1343899999999999E-3</c:v>
                </c:pt>
                <c:pt idx="150">
                  <c:v>-2.4241000000000002E-3</c:v>
                </c:pt>
                <c:pt idx="151">
                  <c:v>-2.4290100000000001E-3</c:v>
                </c:pt>
                <c:pt idx="152">
                  <c:v>-2.9280700000000001E-3</c:v>
                </c:pt>
                <c:pt idx="153">
                  <c:v>-3.46211E-3</c:v>
                </c:pt>
                <c:pt idx="154">
                  <c:v>-3.4768799999999999E-3</c:v>
                </c:pt>
                <c:pt idx="155">
                  <c:v>-3.4471800000000002E-3</c:v>
                </c:pt>
                <c:pt idx="156">
                  <c:v>-3.55661E-3</c:v>
                </c:pt>
                <c:pt idx="157">
                  <c:v>-3.5789300000000001E-3</c:v>
                </c:pt>
                <c:pt idx="158">
                  <c:v>-3.27335E-3</c:v>
                </c:pt>
                <c:pt idx="159">
                  <c:v>-3.21638E-3</c:v>
                </c:pt>
                <c:pt idx="160">
                  <c:v>-3.5752100000000001E-3</c:v>
                </c:pt>
                <c:pt idx="161">
                  <c:v>-3.6916100000000001E-3</c:v>
                </c:pt>
                <c:pt idx="162">
                  <c:v>-3.4545700000000001E-3</c:v>
                </c:pt>
                <c:pt idx="163">
                  <c:v>-3.3643499999999999E-3</c:v>
                </c:pt>
                <c:pt idx="164">
                  <c:v>-3.3134699999999998E-3</c:v>
                </c:pt>
                <c:pt idx="165">
                  <c:v>-3.3883699999999999E-3</c:v>
                </c:pt>
                <c:pt idx="166">
                  <c:v>-3.4191600000000001E-3</c:v>
                </c:pt>
                <c:pt idx="167">
                  <c:v>-3.4481300000000002E-3</c:v>
                </c:pt>
                <c:pt idx="168">
                  <c:v>-3.2068700000000001E-3</c:v>
                </c:pt>
                <c:pt idx="169">
                  <c:v>-3.1562700000000001E-3</c:v>
                </c:pt>
                <c:pt idx="170">
                  <c:v>-3.6724000000000001E-3</c:v>
                </c:pt>
                <c:pt idx="171">
                  <c:v>-4.0027800000000001E-3</c:v>
                </c:pt>
                <c:pt idx="172">
                  <c:v>-3.7945700000000001E-3</c:v>
                </c:pt>
                <c:pt idx="173">
                  <c:v>-3.4886299999999999E-3</c:v>
                </c:pt>
                <c:pt idx="174">
                  <c:v>-3.3613100000000002E-3</c:v>
                </c:pt>
                <c:pt idx="175">
                  <c:v>-3.2481099999999998E-3</c:v>
                </c:pt>
                <c:pt idx="176">
                  <c:v>-2.82256E-3</c:v>
                </c:pt>
                <c:pt idx="177">
                  <c:v>-2.6983900000000002E-3</c:v>
                </c:pt>
                <c:pt idx="178">
                  <c:v>-2.9947400000000001E-3</c:v>
                </c:pt>
                <c:pt idx="179">
                  <c:v>-3.1693300000000002E-3</c:v>
                </c:pt>
                <c:pt idx="180">
                  <c:v>-3.2953800000000001E-3</c:v>
                </c:pt>
                <c:pt idx="181">
                  <c:v>-3.3339099999999998E-3</c:v>
                </c:pt>
                <c:pt idx="182">
                  <c:v>-3.1462899999999999E-3</c:v>
                </c:pt>
                <c:pt idx="183">
                  <c:v>-3.0530599999999998E-3</c:v>
                </c:pt>
                <c:pt idx="184">
                  <c:v>-2.9429899999999999E-3</c:v>
                </c:pt>
                <c:pt idx="185">
                  <c:v>-2.7339399999999998E-3</c:v>
                </c:pt>
                <c:pt idx="186">
                  <c:v>-2.4013400000000001E-3</c:v>
                </c:pt>
                <c:pt idx="187">
                  <c:v>-2.37382E-3</c:v>
                </c:pt>
                <c:pt idx="188">
                  <c:v>-2.8131900000000001E-3</c:v>
                </c:pt>
                <c:pt idx="189">
                  <c:v>-2.8951699999999999E-3</c:v>
                </c:pt>
                <c:pt idx="190">
                  <c:v>-2.5127499999999998E-3</c:v>
                </c:pt>
                <c:pt idx="191">
                  <c:v>-2.4332199999999998E-3</c:v>
                </c:pt>
                <c:pt idx="192">
                  <c:v>-2.4877599999999999E-3</c:v>
                </c:pt>
                <c:pt idx="193">
                  <c:v>-2.1644799999999999E-3</c:v>
                </c:pt>
                <c:pt idx="194">
                  <c:v>-1.87485E-3</c:v>
                </c:pt>
                <c:pt idx="195">
                  <c:v>-1.9187399999999999E-3</c:v>
                </c:pt>
                <c:pt idx="196">
                  <c:v>-2.0419399999999999E-3</c:v>
                </c:pt>
                <c:pt idx="197">
                  <c:v>-1.9741400000000001E-3</c:v>
                </c:pt>
                <c:pt idx="198">
                  <c:v>-1.86152E-3</c:v>
                </c:pt>
                <c:pt idx="199">
                  <c:v>-1.9187900000000001E-3</c:v>
                </c:pt>
                <c:pt idx="200">
                  <c:v>-1.8896E-3</c:v>
                </c:pt>
                <c:pt idx="201">
                  <c:v>-1.9589500000000001E-3</c:v>
                </c:pt>
                <c:pt idx="202">
                  <c:v>-2.2171000000000001E-3</c:v>
                </c:pt>
                <c:pt idx="203">
                  <c:v>-2.2679100000000002E-3</c:v>
                </c:pt>
                <c:pt idx="204">
                  <c:v>-2.1635600000000001E-3</c:v>
                </c:pt>
                <c:pt idx="205">
                  <c:v>-2.2535400000000001E-3</c:v>
                </c:pt>
                <c:pt idx="206">
                  <c:v>-2.3157999999999998E-3</c:v>
                </c:pt>
                <c:pt idx="207">
                  <c:v>-2.07325E-3</c:v>
                </c:pt>
                <c:pt idx="208">
                  <c:v>-1.9460899999999999E-3</c:v>
                </c:pt>
                <c:pt idx="209">
                  <c:v>-2.1501300000000001E-3</c:v>
                </c:pt>
                <c:pt idx="210">
                  <c:v>-2.0717999999999999E-3</c:v>
                </c:pt>
                <c:pt idx="211">
                  <c:v>-1.6934700000000001E-3</c:v>
                </c:pt>
                <c:pt idx="212">
                  <c:v>-1.42903E-3</c:v>
                </c:pt>
                <c:pt idx="213">
                  <c:v>-1.3311499999999999E-3</c:v>
                </c:pt>
                <c:pt idx="214">
                  <c:v>-1.4249200000000001E-3</c:v>
                </c:pt>
                <c:pt idx="215">
                  <c:v>-1.3277600000000001E-3</c:v>
                </c:pt>
                <c:pt idx="216">
                  <c:v>-1.17E-3</c:v>
                </c:pt>
                <c:pt idx="217">
                  <c:v>-1.03042E-3</c:v>
                </c:pt>
                <c:pt idx="218">
                  <c:v>-7.0971800000000002E-4</c:v>
                </c:pt>
                <c:pt idx="219">
                  <c:v>-3.8461000000000002E-4</c:v>
                </c:pt>
                <c:pt idx="220">
                  <c:v>-1.37162E-4</c:v>
                </c:pt>
                <c:pt idx="221">
                  <c:v>3.0847900000000001E-4</c:v>
                </c:pt>
                <c:pt idx="222">
                  <c:v>9.2063400000000004E-4</c:v>
                </c:pt>
                <c:pt idx="223">
                  <c:v>1.10998E-3</c:v>
                </c:pt>
                <c:pt idx="224">
                  <c:v>6.2256099999999999E-4</c:v>
                </c:pt>
                <c:pt idx="225">
                  <c:v>4.8257200000000001E-4</c:v>
                </c:pt>
                <c:pt idx="226">
                  <c:v>1.0447200000000001E-3</c:v>
                </c:pt>
                <c:pt idx="227">
                  <c:v>1.6519200000000001E-3</c:v>
                </c:pt>
                <c:pt idx="228">
                  <c:v>1.9301699999999999E-3</c:v>
                </c:pt>
                <c:pt idx="229">
                  <c:v>1.7366700000000001E-3</c:v>
                </c:pt>
                <c:pt idx="230">
                  <c:v>1.5741399999999999E-3</c:v>
                </c:pt>
                <c:pt idx="231">
                  <c:v>2.1340399999999998E-3</c:v>
                </c:pt>
                <c:pt idx="232">
                  <c:v>2.7276900000000001E-3</c:v>
                </c:pt>
                <c:pt idx="233">
                  <c:v>2.75362E-3</c:v>
                </c:pt>
                <c:pt idx="234">
                  <c:v>2.4669399999999999E-3</c:v>
                </c:pt>
                <c:pt idx="235">
                  <c:v>2.4862E-3</c:v>
                </c:pt>
                <c:pt idx="236">
                  <c:v>2.9479699999999998E-3</c:v>
                </c:pt>
                <c:pt idx="237">
                  <c:v>3.1586000000000001E-3</c:v>
                </c:pt>
                <c:pt idx="238">
                  <c:v>3.00564E-3</c:v>
                </c:pt>
                <c:pt idx="239">
                  <c:v>3.0804399999999998E-3</c:v>
                </c:pt>
                <c:pt idx="240">
                  <c:v>3.34731E-3</c:v>
                </c:pt>
                <c:pt idx="241">
                  <c:v>3.2875299999999999E-3</c:v>
                </c:pt>
                <c:pt idx="242">
                  <c:v>3.0691099999999999E-3</c:v>
                </c:pt>
                <c:pt idx="243">
                  <c:v>3.0392100000000001E-3</c:v>
                </c:pt>
                <c:pt idx="244">
                  <c:v>3.1284699999999999E-3</c:v>
                </c:pt>
                <c:pt idx="245">
                  <c:v>3.1163699999999998E-3</c:v>
                </c:pt>
                <c:pt idx="246">
                  <c:v>3.2558700000000001E-3</c:v>
                </c:pt>
                <c:pt idx="247">
                  <c:v>3.5568900000000001E-3</c:v>
                </c:pt>
                <c:pt idx="248">
                  <c:v>3.5206299999999999E-3</c:v>
                </c:pt>
                <c:pt idx="249">
                  <c:v>3.4398200000000001E-3</c:v>
                </c:pt>
                <c:pt idx="250">
                  <c:v>3.5464799999999999E-3</c:v>
                </c:pt>
                <c:pt idx="251">
                  <c:v>3.5421699999999999E-3</c:v>
                </c:pt>
                <c:pt idx="252">
                  <c:v>3.6067199999999999E-3</c:v>
                </c:pt>
                <c:pt idx="253">
                  <c:v>3.8197800000000001E-3</c:v>
                </c:pt>
                <c:pt idx="254">
                  <c:v>3.85061E-3</c:v>
                </c:pt>
                <c:pt idx="255">
                  <c:v>3.6568600000000001E-3</c:v>
                </c:pt>
              </c:numCache>
            </c:numRef>
          </c:val>
          <c:smooth val="0"/>
        </c:ser>
        <c:ser>
          <c:idx val="1"/>
          <c:order val="1"/>
          <c:tx>
            <c:v>Filtered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val>
            <c:numRef>
              <c:f>'pf-sample.csv'!$A$3:$IV$3</c:f>
              <c:numCache>
                <c:formatCode>General</c:formatCode>
                <c:ptCount val="256"/>
                <c:pt idx="0">
                  <c:v>2.2041999999999999E-3</c:v>
                </c:pt>
                <c:pt idx="1">
                  <c:v>2.6456499999999998E-3</c:v>
                </c:pt>
                <c:pt idx="2">
                  <c:v>2.79693E-3</c:v>
                </c:pt>
                <c:pt idx="3">
                  <c:v>2.6639900000000002E-3</c:v>
                </c:pt>
                <c:pt idx="4">
                  <c:v>2.5636299999999999E-3</c:v>
                </c:pt>
                <c:pt idx="5">
                  <c:v>2.7504299999999999E-3</c:v>
                </c:pt>
                <c:pt idx="6">
                  <c:v>2.8430700000000001E-3</c:v>
                </c:pt>
                <c:pt idx="7">
                  <c:v>2.4828200000000002E-3</c:v>
                </c:pt>
                <c:pt idx="8">
                  <c:v>2.24069E-3</c:v>
                </c:pt>
                <c:pt idx="9">
                  <c:v>2.2007099999999998E-3</c:v>
                </c:pt>
                <c:pt idx="10">
                  <c:v>2.31058E-3</c:v>
                </c:pt>
                <c:pt idx="11">
                  <c:v>2.3531300000000002E-3</c:v>
                </c:pt>
                <c:pt idx="12">
                  <c:v>2.0490700000000001E-3</c:v>
                </c:pt>
                <c:pt idx="13">
                  <c:v>1.7602399999999999E-3</c:v>
                </c:pt>
                <c:pt idx="14">
                  <c:v>1.8814700000000001E-3</c:v>
                </c:pt>
                <c:pt idx="15">
                  <c:v>2.0478100000000002E-3</c:v>
                </c:pt>
                <c:pt idx="16">
                  <c:v>2.0214E-3</c:v>
                </c:pt>
                <c:pt idx="17">
                  <c:v>1.8523700000000001E-3</c:v>
                </c:pt>
                <c:pt idx="18">
                  <c:v>1.82748E-3</c:v>
                </c:pt>
                <c:pt idx="19">
                  <c:v>2.1809099999999999E-3</c:v>
                </c:pt>
                <c:pt idx="20">
                  <c:v>2.3494000000000002E-3</c:v>
                </c:pt>
                <c:pt idx="21">
                  <c:v>2.0914699999999998E-3</c:v>
                </c:pt>
                <c:pt idx="22">
                  <c:v>1.8179800000000001E-3</c:v>
                </c:pt>
                <c:pt idx="23">
                  <c:v>1.64416E-3</c:v>
                </c:pt>
                <c:pt idx="24">
                  <c:v>1.66227E-3</c:v>
                </c:pt>
                <c:pt idx="25">
                  <c:v>1.8413100000000001E-3</c:v>
                </c:pt>
                <c:pt idx="26">
                  <c:v>1.62422E-3</c:v>
                </c:pt>
                <c:pt idx="27">
                  <c:v>1.5105800000000001E-3</c:v>
                </c:pt>
                <c:pt idx="28">
                  <c:v>2.0111399999999998E-3</c:v>
                </c:pt>
                <c:pt idx="29">
                  <c:v>2.2387900000000001E-3</c:v>
                </c:pt>
                <c:pt idx="30">
                  <c:v>2.1340600000000001E-3</c:v>
                </c:pt>
                <c:pt idx="31">
                  <c:v>2.08946E-3</c:v>
                </c:pt>
                <c:pt idx="32">
                  <c:v>2.0214199999999999E-3</c:v>
                </c:pt>
                <c:pt idx="33">
                  <c:v>2.0447E-3</c:v>
                </c:pt>
                <c:pt idx="34">
                  <c:v>1.8449199999999999E-3</c:v>
                </c:pt>
                <c:pt idx="35">
                  <c:v>1.4753800000000001E-3</c:v>
                </c:pt>
                <c:pt idx="36">
                  <c:v>1.30981E-3</c:v>
                </c:pt>
                <c:pt idx="37">
                  <c:v>1.2651800000000001E-3</c:v>
                </c:pt>
                <c:pt idx="38">
                  <c:v>1.0093400000000001E-3</c:v>
                </c:pt>
                <c:pt idx="39">
                  <c:v>5.83801E-4</c:v>
                </c:pt>
                <c:pt idx="40">
                  <c:v>1.5169900000000001E-4</c:v>
                </c:pt>
                <c:pt idx="41" formatCode="0.00E+00">
                  <c:v>-4.2599999999999999E-5</c:v>
                </c:pt>
                <c:pt idx="42">
                  <c:v>1.78233E-4</c:v>
                </c:pt>
                <c:pt idx="43">
                  <c:v>3.2381199999999998E-4</c:v>
                </c:pt>
                <c:pt idx="44">
                  <c:v>1.61001E-4</c:v>
                </c:pt>
                <c:pt idx="45" formatCode="0.00E+00">
                  <c:v>7.4400000000000006E-5</c:v>
                </c:pt>
                <c:pt idx="46">
                  <c:v>-1.3897900000000001E-4</c:v>
                </c:pt>
                <c:pt idx="47">
                  <c:v>-6.16495E-4</c:v>
                </c:pt>
                <c:pt idx="48">
                  <c:v>-1.0141900000000001E-3</c:v>
                </c:pt>
                <c:pt idx="49">
                  <c:v>-1.13944E-3</c:v>
                </c:pt>
                <c:pt idx="50">
                  <c:v>-1.05663E-3</c:v>
                </c:pt>
                <c:pt idx="51">
                  <c:v>-9.8970700000000004E-4</c:v>
                </c:pt>
                <c:pt idx="52">
                  <c:v>-1.1800300000000001E-3</c:v>
                </c:pt>
                <c:pt idx="53">
                  <c:v>-1.5802500000000001E-3</c:v>
                </c:pt>
                <c:pt idx="54">
                  <c:v>-1.8544200000000001E-3</c:v>
                </c:pt>
                <c:pt idx="55">
                  <c:v>-2.0184999999999999E-3</c:v>
                </c:pt>
                <c:pt idx="56">
                  <c:v>-2.0939600000000002E-3</c:v>
                </c:pt>
                <c:pt idx="57">
                  <c:v>-2.0246800000000001E-3</c:v>
                </c:pt>
                <c:pt idx="58">
                  <c:v>-1.9656299999999999E-3</c:v>
                </c:pt>
                <c:pt idx="59">
                  <c:v>-1.9846199999999999E-3</c:v>
                </c:pt>
                <c:pt idx="60">
                  <c:v>-1.9555100000000001E-3</c:v>
                </c:pt>
                <c:pt idx="61">
                  <c:v>-1.70284E-3</c:v>
                </c:pt>
                <c:pt idx="62">
                  <c:v>-1.6191000000000001E-3</c:v>
                </c:pt>
                <c:pt idx="63">
                  <c:v>-1.78728E-3</c:v>
                </c:pt>
                <c:pt idx="64">
                  <c:v>-1.76508E-3</c:v>
                </c:pt>
                <c:pt idx="65">
                  <c:v>-1.6302999999999999E-3</c:v>
                </c:pt>
                <c:pt idx="66">
                  <c:v>-1.71649E-3</c:v>
                </c:pt>
                <c:pt idx="67">
                  <c:v>-1.8088399999999999E-3</c:v>
                </c:pt>
                <c:pt idx="68">
                  <c:v>-1.5970800000000001E-3</c:v>
                </c:pt>
                <c:pt idx="69">
                  <c:v>-1.37415E-3</c:v>
                </c:pt>
                <c:pt idx="70">
                  <c:v>-1.25589E-3</c:v>
                </c:pt>
                <c:pt idx="71">
                  <c:v>-1.1881999999999999E-3</c:v>
                </c:pt>
                <c:pt idx="72">
                  <c:v>-1.06044E-3</c:v>
                </c:pt>
                <c:pt idx="73">
                  <c:v>-8.7171099999999995E-4</c:v>
                </c:pt>
                <c:pt idx="74">
                  <c:v>-8.7532199999999999E-4</c:v>
                </c:pt>
                <c:pt idx="75">
                  <c:v>-6.6247699999999997E-4</c:v>
                </c:pt>
                <c:pt idx="76">
                  <c:v>-3.2713700000000002E-4</c:v>
                </c:pt>
                <c:pt idx="77" formatCode="0.00E+00">
                  <c:v>-3.0199999999999999E-5</c:v>
                </c:pt>
                <c:pt idx="78">
                  <c:v>3.5282199999999998E-4</c:v>
                </c:pt>
                <c:pt idx="79">
                  <c:v>5.3843200000000004E-4</c:v>
                </c:pt>
                <c:pt idx="80">
                  <c:v>6.2268800000000004E-4</c:v>
                </c:pt>
                <c:pt idx="81">
                  <c:v>6.9461000000000002E-4</c:v>
                </c:pt>
                <c:pt idx="82">
                  <c:v>5.2881300000000005E-4</c:v>
                </c:pt>
                <c:pt idx="83">
                  <c:v>1.2175099999999999E-4</c:v>
                </c:pt>
                <c:pt idx="84">
                  <c:v>-1.52266E-4</c:v>
                </c:pt>
                <c:pt idx="85" formatCode="0.00E+00">
                  <c:v>3.9400000000000002E-5</c:v>
                </c:pt>
                <c:pt idx="86">
                  <c:v>4.2582600000000003E-4</c:v>
                </c:pt>
                <c:pt idx="87">
                  <c:v>6.5469499999999995E-4</c:v>
                </c:pt>
                <c:pt idx="88">
                  <c:v>8.14038E-4</c:v>
                </c:pt>
                <c:pt idx="89">
                  <c:v>9.0574399999999999E-4</c:v>
                </c:pt>
                <c:pt idx="90">
                  <c:v>7.5620400000000001E-4</c:v>
                </c:pt>
                <c:pt idx="91">
                  <c:v>3.7958499999999999E-4</c:v>
                </c:pt>
                <c:pt idx="92">
                  <c:v>1.22013E-4</c:v>
                </c:pt>
                <c:pt idx="93" formatCode="0.00E+00">
                  <c:v>5.5399999999999998E-5</c:v>
                </c:pt>
                <c:pt idx="94">
                  <c:v>1.23394E-4</c:v>
                </c:pt>
                <c:pt idx="95">
                  <c:v>2.08001E-4</c:v>
                </c:pt>
                <c:pt idx="96">
                  <c:v>2.34789E-4</c:v>
                </c:pt>
                <c:pt idx="97">
                  <c:v>2.2221E-4</c:v>
                </c:pt>
                <c:pt idx="98">
                  <c:v>1.20221E-4</c:v>
                </c:pt>
                <c:pt idx="99" formatCode="0.00E+00">
                  <c:v>9.7399999999999996E-5</c:v>
                </c:pt>
                <c:pt idx="100" formatCode="0.00E+00">
                  <c:v>3.7200000000000003E-5</c:v>
                </c:pt>
                <c:pt idx="101">
                  <c:v>-2.6437900000000002E-4</c:v>
                </c:pt>
                <c:pt idx="102">
                  <c:v>-6.6824600000000005E-4</c:v>
                </c:pt>
                <c:pt idx="103">
                  <c:v>-8.8744099999999999E-4</c:v>
                </c:pt>
                <c:pt idx="104">
                  <c:v>-7.1832299999999999E-4</c:v>
                </c:pt>
                <c:pt idx="105">
                  <c:v>-5.5256599999999999E-4</c:v>
                </c:pt>
                <c:pt idx="106">
                  <c:v>-5.9009100000000005E-4</c:v>
                </c:pt>
                <c:pt idx="107">
                  <c:v>-6.3581399999999995E-4</c:v>
                </c:pt>
                <c:pt idx="108">
                  <c:v>-6.8915399999999998E-4</c:v>
                </c:pt>
                <c:pt idx="109">
                  <c:v>-7.74155E-4</c:v>
                </c:pt>
                <c:pt idx="110">
                  <c:v>-9.0275000000000002E-4</c:v>
                </c:pt>
                <c:pt idx="111">
                  <c:v>-1.1839299999999999E-3</c:v>
                </c:pt>
                <c:pt idx="112">
                  <c:v>-1.35312E-3</c:v>
                </c:pt>
                <c:pt idx="113">
                  <c:v>-1.2483399999999999E-3</c:v>
                </c:pt>
                <c:pt idx="114">
                  <c:v>-1.2089799999999999E-3</c:v>
                </c:pt>
                <c:pt idx="115">
                  <c:v>-1.1978100000000001E-3</c:v>
                </c:pt>
                <c:pt idx="116">
                  <c:v>-1.32124E-3</c:v>
                </c:pt>
                <c:pt idx="117">
                  <c:v>-1.71941E-3</c:v>
                </c:pt>
                <c:pt idx="118">
                  <c:v>-2.08275E-3</c:v>
                </c:pt>
                <c:pt idx="119">
                  <c:v>-2.2363299999999999E-3</c:v>
                </c:pt>
                <c:pt idx="120">
                  <c:v>-2.2683E-3</c:v>
                </c:pt>
                <c:pt idx="121">
                  <c:v>-2.1611899999999999E-3</c:v>
                </c:pt>
                <c:pt idx="122">
                  <c:v>-1.88232E-3</c:v>
                </c:pt>
                <c:pt idx="123">
                  <c:v>-1.5281800000000001E-3</c:v>
                </c:pt>
                <c:pt idx="124">
                  <c:v>-1.30316E-3</c:v>
                </c:pt>
                <c:pt idx="125">
                  <c:v>-1.0240900000000001E-3</c:v>
                </c:pt>
                <c:pt idx="126">
                  <c:v>-8.7690800000000003E-4</c:v>
                </c:pt>
                <c:pt idx="127">
                  <c:v>-7.5822699999999999E-4</c:v>
                </c:pt>
                <c:pt idx="128">
                  <c:v>-4.5562100000000002E-4</c:v>
                </c:pt>
                <c:pt idx="129">
                  <c:v>-2.6231300000000002E-4</c:v>
                </c:pt>
                <c:pt idx="130">
                  <c:v>-3.4045599999999999E-4</c:v>
                </c:pt>
                <c:pt idx="131">
                  <c:v>-6.4360600000000002E-4</c:v>
                </c:pt>
                <c:pt idx="132">
                  <c:v>-8.8761500000000002E-4</c:v>
                </c:pt>
                <c:pt idx="133">
                  <c:v>-1.0353300000000001E-3</c:v>
                </c:pt>
                <c:pt idx="134">
                  <c:v>-1.1908999999999999E-3</c:v>
                </c:pt>
                <c:pt idx="135">
                  <c:v>-1.1424899999999999E-3</c:v>
                </c:pt>
                <c:pt idx="136">
                  <c:v>-8.5201199999999997E-4</c:v>
                </c:pt>
                <c:pt idx="137">
                  <c:v>-5.9805199999999996E-4</c:v>
                </c:pt>
                <c:pt idx="138">
                  <c:v>-6.6667899999999999E-4</c:v>
                </c:pt>
                <c:pt idx="139">
                  <c:v>-9.6709499999999996E-4</c:v>
                </c:pt>
                <c:pt idx="140">
                  <c:v>-1.11531E-3</c:v>
                </c:pt>
                <c:pt idx="141">
                  <c:v>-1.23525E-3</c:v>
                </c:pt>
                <c:pt idx="142">
                  <c:v>-1.54295E-3</c:v>
                </c:pt>
                <c:pt idx="143">
                  <c:v>-1.8417500000000001E-3</c:v>
                </c:pt>
                <c:pt idx="144">
                  <c:v>-2.0630599999999998E-3</c:v>
                </c:pt>
                <c:pt idx="145">
                  <c:v>-2.1291499999999998E-3</c:v>
                </c:pt>
                <c:pt idx="146">
                  <c:v>-2.0803200000000001E-3</c:v>
                </c:pt>
                <c:pt idx="147">
                  <c:v>-2.0432100000000002E-3</c:v>
                </c:pt>
                <c:pt idx="148">
                  <c:v>-1.9572700000000001E-3</c:v>
                </c:pt>
                <c:pt idx="149">
                  <c:v>-2.0971499999999999E-3</c:v>
                </c:pt>
                <c:pt idx="150">
                  <c:v>-2.3562100000000001E-3</c:v>
                </c:pt>
                <c:pt idx="151">
                  <c:v>-2.5292399999999999E-3</c:v>
                </c:pt>
                <c:pt idx="152">
                  <c:v>-2.9627799999999999E-3</c:v>
                </c:pt>
                <c:pt idx="153">
                  <c:v>-3.3851100000000002E-3</c:v>
                </c:pt>
                <c:pt idx="154">
                  <c:v>-3.4896200000000001E-3</c:v>
                </c:pt>
                <c:pt idx="155">
                  <c:v>-3.5031300000000001E-3</c:v>
                </c:pt>
                <c:pt idx="156">
                  <c:v>-3.5336399999999998E-3</c:v>
                </c:pt>
                <c:pt idx="157">
                  <c:v>-3.5019500000000002E-3</c:v>
                </c:pt>
                <c:pt idx="158">
                  <c:v>-3.3215699999999998E-3</c:v>
                </c:pt>
                <c:pt idx="159">
                  <c:v>-3.2959199999999999E-3</c:v>
                </c:pt>
                <c:pt idx="160">
                  <c:v>-3.5045699999999998E-3</c:v>
                </c:pt>
                <c:pt idx="161">
                  <c:v>-3.6010899999999999E-3</c:v>
                </c:pt>
                <c:pt idx="162">
                  <c:v>-3.5045200000000001E-3</c:v>
                </c:pt>
                <c:pt idx="163">
                  <c:v>-3.4455000000000002E-3</c:v>
                </c:pt>
                <c:pt idx="164">
                  <c:v>-3.3726699999999999E-3</c:v>
                </c:pt>
                <c:pt idx="165">
                  <c:v>-3.3497100000000001E-3</c:v>
                </c:pt>
                <c:pt idx="166">
                  <c:v>-3.3230999999999998E-3</c:v>
                </c:pt>
                <c:pt idx="167">
                  <c:v>-3.3391800000000002E-3</c:v>
                </c:pt>
                <c:pt idx="168">
                  <c:v>-3.2723000000000001E-3</c:v>
                </c:pt>
                <c:pt idx="169">
                  <c:v>-3.33417E-3</c:v>
                </c:pt>
                <c:pt idx="170">
                  <c:v>-3.6765000000000001E-3</c:v>
                </c:pt>
                <c:pt idx="171">
                  <c:v>-3.8884800000000001E-3</c:v>
                </c:pt>
                <c:pt idx="172">
                  <c:v>-3.7696000000000001E-3</c:v>
                </c:pt>
                <c:pt idx="173">
                  <c:v>-3.5364200000000002E-3</c:v>
                </c:pt>
                <c:pt idx="174">
                  <c:v>-3.3499200000000002E-3</c:v>
                </c:pt>
                <c:pt idx="175">
                  <c:v>-3.1693200000000002E-3</c:v>
                </c:pt>
                <c:pt idx="176">
                  <c:v>-2.8735399999999999E-3</c:v>
                </c:pt>
                <c:pt idx="177">
                  <c:v>-2.7901599999999999E-3</c:v>
                </c:pt>
                <c:pt idx="178">
                  <c:v>-2.97591E-3</c:v>
                </c:pt>
                <c:pt idx="179">
                  <c:v>-3.1356600000000002E-3</c:v>
                </c:pt>
                <c:pt idx="180">
                  <c:v>-3.26612E-3</c:v>
                </c:pt>
                <c:pt idx="181">
                  <c:v>-3.31248E-3</c:v>
                </c:pt>
                <c:pt idx="182">
                  <c:v>-3.18907E-3</c:v>
                </c:pt>
                <c:pt idx="183">
                  <c:v>-3.0619599999999999E-3</c:v>
                </c:pt>
                <c:pt idx="184">
                  <c:v>-2.9035100000000002E-3</c:v>
                </c:pt>
                <c:pt idx="185">
                  <c:v>-2.7075200000000002E-3</c:v>
                </c:pt>
                <c:pt idx="186">
                  <c:v>-2.4881399999999998E-3</c:v>
                </c:pt>
                <c:pt idx="187">
                  <c:v>-2.4647200000000001E-3</c:v>
                </c:pt>
                <c:pt idx="188">
                  <c:v>-2.7035100000000001E-3</c:v>
                </c:pt>
                <c:pt idx="189">
                  <c:v>-2.76904E-3</c:v>
                </c:pt>
                <c:pt idx="190">
                  <c:v>-2.5800100000000002E-3</c:v>
                </c:pt>
                <c:pt idx="191">
                  <c:v>-2.4996699999999998E-3</c:v>
                </c:pt>
                <c:pt idx="192">
                  <c:v>-2.4466000000000002E-3</c:v>
                </c:pt>
                <c:pt idx="193">
                  <c:v>-2.18636E-3</c:v>
                </c:pt>
                <c:pt idx="194">
                  <c:v>-1.9493399999999999E-3</c:v>
                </c:pt>
                <c:pt idx="195">
                  <c:v>-1.9068799999999999E-3</c:v>
                </c:pt>
                <c:pt idx="196">
                  <c:v>-1.9433600000000001E-3</c:v>
                </c:pt>
                <c:pt idx="197">
                  <c:v>-1.9200199999999999E-3</c:v>
                </c:pt>
                <c:pt idx="198">
                  <c:v>-1.89369E-3</c:v>
                </c:pt>
                <c:pt idx="199">
                  <c:v>-1.9533100000000002E-3</c:v>
                </c:pt>
                <c:pt idx="200">
                  <c:v>-1.9612399999999999E-3</c:v>
                </c:pt>
                <c:pt idx="201">
                  <c:v>-2.00863E-3</c:v>
                </c:pt>
                <c:pt idx="202">
                  <c:v>-2.1477800000000002E-3</c:v>
                </c:pt>
                <c:pt idx="203">
                  <c:v>-2.1915400000000001E-3</c:v>
                </c:pt>
                <c:pt idx="204">
                  <c:v>-2.1685400000000001E-3</c:v>
                </c:pt>
                <c:pt idx="205">
                  <c:v>-2.24464E-3</c:v>
                </c:pt>
                <c:pt idx="206">
                  <c:v>-2.2949400000000001E-3</c:v>
                </c:pt>
                <c:pt idx="207">
                  <c:v>-2.1662500000000002E-3</c:v>
                </c:pt>
                <c:pt idx="208">
                  <c:v>-2.0578300000000001E-3</c:v>
                </c:pt>
                <c:pt idx="209">
                  <c:v>-2.0805899999999998E-3</c:v>
                </c:pt>
                <c:pt idx="210">
                  <c:v>-1.94724E-3</c:v>
                </c:pt>
                <c:pt idx="211">
                  <c:v>-1.6709400000000001E-3</c:v>
                </c:pt>
                <c:pt idx="212">
                  <c:v>-1.47404E-3</c:v>
                </c:pt>
                <c:pt idx="213">
                  <c:v>-1.3871199999999999E-3</c:v>
                </c:pt>
                <c:pt idx="214">
                  <c:v>-1.41121E-3</c:v>
                </c:pt>
                <c:pt idx="215">
                  <c:v>-1.33395E-3</c:v>
                </c:pt>
                <c:pt idx="216">
                  <c:v>-1.1949300000000001E-3</c:v>
                </c:pt>
                <c:pt idx="217">
                  <c:v>-1.0174299999999999E-3</c:v>
                </c:pt>
                <c:pt idx="218">
                  <c:v>-7.0356699999999999E-4</c:v>
                </c:pt>
                <c:pt idx="219">
                  <c:v>-3.5827400000000001E-4</c:v>
                </c:pt>
                <c:pt idx="220" formatCode="0.00E+00">
                  <c:v>-4.9599999999999999E-5</c:v>
                </c:pt>
                <c:pt idx="221">
                  <c:v>3.3235099999999999E-4</c:v>
                </c:pt>
                <c:pt idx="222">
                  <c:v>7.5648100000000004E-4</c:v>
                </c:pt>
                <c:pt idx="223">
                  <c:v>9.3181899999999996E-4</c:v>
                </c:pt>
                <c:pt idx="224">
                  <c:v>7.4780699999999996E-4</c:v>
                </c:pt>
                <c:pt idx="225">
                  <c:v>7.3330800000000001E-4</c:v>
                </c:pt>
                <c:pt idx="226">
                  <c:v>1.0830900000000001E-3</c:v>
                </c:pt>
                <c:pt idx="227">
                  <c:v>1.4808899999999999E-3</c:v>
                </c:pt>
                <c:pt idx="228">
                  <c:v>1.7378599999999999E-3</c:v>
                </c:pt>
                <c:pt idx="229">
                  <c:v>1.7700299999999999E-3</c:v>
                </c:pt>
                <c:pt idx="230">
                  <c:v>1.8102299999999999E-3</c:v>
                </c:pt>
                <c:pt idx="231">
                  <c:v>2.1890400000000002E-3</c:v>
                </c:pt>
                <c:pt idx="232">
                  <c:v>2.5624599999999999E-3</c:v>
                </c:pt>
                <c:pt idx="233">
                  <c:v>2.63796E-3</c:v>
                </c:pt>
                <c:pt idx="234">
                  <c:v>2.5512500000000001E-3</c:v>
                </c:pt>
                <c:pt idx="235">
                  <c:v>2.61693E-3</c:v>
                </c:pt>
                <c:pt idx="236">
                  <c:v>2.90581E-3</c:v>
                </c:pt>
                <c:pt idx="237">
                  <c:v>3.07129E-3</c:v>
                </c:pt>
                <c:pt idx="238">
                  <c:v>3.0497900000000001E-3</c:v>
                </c:pt>
                <c:pt idx="239">
                  <c:v>3.1253700000000001E-3</c:v>
                </c:pt>
                <c:pt idx="240">
                  <c:v>3.2752800000000002E-3</c:v>
                </c:pt>
                <c:pt idx="241">
                  <c:v>3.2437799999999999E-3</c:v>
                </c:pt>
                <c:pt idx="242">
                  <c:v>3.1212200000000001E-3</c:v>
                </c:pt>
                <c:pt idx="243">
                  <c:v>3.09064E-3</c:v>
                </c:pt>
                <c:pt idx="244">
                  <c:v>3.1295199999999998E-3</c:v>
                </c:pt>
                <c:pt idx="245">
                  <c:v>3.13737E-3</c:v>
                </c:pt>
                <c:pt idx="246">
                  <c:v>3.2422000000000002E-3</c:v>
                </c:pt>
                <c:pt idx="247">
                  <c:v>3.4449099999999998E-3</c:v>
                </c:pt>
                <c:pt idx="248">
                  <c:v>3.4887999999999998E-3</c:v>
                </c:pt>
                <c:pt idx="249">
                  <c:v>3.5057899999999999E-3</c:v>
                </c:pt>
                <c:pt idx="250">
                  <c:v>3.5986999999999998E-3</c:v>
                </c:pt>
                <c:pt idx="251">
                  <c:v>3.6128499999999999E-3</c:v>
                </c:pt>
                <c:pt idx="252">
                  <c:v>3.6382699999999999E-3</c:v>
                </c:pt>
                <c:pt idx="253">
                  <c:v>3.72391E-3</c:v>
                </c:pt>
                <c:pt idx="254">
                  <c:v>3.72171E-3</c:v>
                </c:pt>
                <c:pt idx="255">
                  <c:v>3.6272499999999998E-3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307680"/>
        <c:axId val="233308464"/>
      </c:lineChart>
      <c:catAx>
        <c:axId val="233307680"/>
        <c:scaling>
          <c:orientation val="minMax"/>
        </c:scaling>
        <c:delete val="1"/>
        <c:axPos val="b"/>
        <c:title>
          <c:tx>
            <c:rich>
              <a:bodyPr rot="0" vert="horz"/>
              <a:lstStyle/>
              <a:p>
                <a:pPr>
                  <a:defRPr sz="1400">
                    <a:latin typeface="Roboto"/>
                    <a:cs typeface="Roboto"/>
                  </a:defRPr>
                </a:pPr>
                <a:r>
                  <a:rPr lang="en-US" sz="1400">
                    <a:latin typeface="Roboto"/>
                    <a:cs typeface="Roboto"/>
                  </a:rPr>
                  <a:t>Time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3308464"/>
        <c:crosses val="autoZero"/>
        <c:auto val="1"/>
        <c:lblAlgn val="ctr"/>
        <c:lblOffset val="100"/>
        <c:noMultiLvlLbl val="0"/>
      </c:catAx>
      <c:valAx>
        <c:axId val="233308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Roboto"/>
                    <a:cs typeface="Roboto"/>
                  </a:defRPr>
                </a:pPr>
                <a:r>
                  <a:rPr lang="en-US" sz="1400">
                    <a:latin typeface="Roboto"/>
                    <a:cs typeface="Roboto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8.6614290027950108E-3"/>
              <c:y val="0.425457870659552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33307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vert="horz"/>
          <a:lstStyle/>
          <a:p>
            <a:pPr>
              <a:defRPr>
                <a:latin typeface="Roboto"/>
                <a:cs typeface="Roboto"/>
              </a:defRPr>
            </a:pPr>
            <a:r>
              <a:rPr lang="en-US">
                <a:latin typeface="Roboto"/>
                <a:cs typeface="Roboto"/>
              </a:rPr>
              <a:t>Gain Window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770270609865499"/>
          <c:y val="0.15389532434201"/>
          <c:w val="0.82426370657340897"/>
          <c:h val="0.79998271518275799"/>
        </c:manualLayout>
      </c:layout>
      <c:scatterChart>
        <c:scatterStyle val="lineMarker"/>
        <c:varyColors val="0"/>
        <c:ser>
          <c:idx val="0"/>
          <c:order val="0"/>
          <c:yVal>
            <c:numRef>
              <c:f>Sheet1!$G$26:$G$36</c:f>
              <c:numCache>
                <c:formatCode>General</c:formatCode>
                <c:ptCount val="11"/>
                <c:pt idx="0">
                  <c:v>1</c:v>
                </c:pt>
                <c:pt idx="1">
                  <c:v>1.0280574</c:v>
                </c:pt>
                <c:pt idx="2">
                  <c:v>1.1630659999999999</c:v>
                </c:pt>
                <c:pt idx="3">
                  <c:v>1.3369960000000001</c:v>
                </c:pt>
                <c:pt idx="4">
                  <c:v>1.472005</c:v>
                </c:pt>
                <c:pt idx="5">
                  <c:v>1.500062</c:v>
                </c:pt>
                <c:pt idx="6">
                  <c:v>1.472005</c:v>
                </c:pt>
                <c:pt idx="7">
                  <c:v>1.3369960000000001</c:v>
                </c:pt>
                <c:pt idx="8">
                  <c:v>1.1630659999999999</c:v>
                </c:pt>
                <c:pt idx="9">
                  <c:v>1.0280574</c:v>
                </c:pt>
                <c:pt idx="10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304152"/>
        <c:axId val="233306112"/>
      </c:scatterChart>
      <c:valAx>
        <c:axId val="233304152"/>
        <c:scaling>
          <c:orientation val="minMax"/>
        </c:scaling>
        <c:delete val="1"/>
        <c:axPos val="b"/>
        <c:majorTickMark val="none"/>
        <c:minorTickMark val="none"/>
        <c:tickLblPos val="nextTo"/>
        <c:crossAx val="233306112"/>
        <c:crosses val="autoZero"/>
        <c:crossBetween val="midCat"/>
      </c:valAx>
      <c:valAx>
        <c:axId val="2333061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Roboto"/>
                    <a:cs typeface="Roboto"/>
                  </a:defRPr>
                </a:pPr>
                <a:r>
                  <a:rPr lang="en-US" sz="1400" dirty="0" smtClean="0">
                    <a:latin typeface="Roboto"/>
                    <a:cs typeface="Roboto"/>
                  </a:rPr>
                  <a:t>Coefficients</a:t>
                </a:r>
                <a:endParaRPr lang="en-US" sz="1400" dirty="0">
                  <a:latin typeface="Roboto"/>
                  <a:cs typeface="Roboto"/>
                </a:endParaRPr>
              </a:p>
            </c:rich>
          </c:tx>
          <c:layout>
            <c:manualLayout>
              <c:xMode val="edge"/>
              <c:yMode val="edge"/>
              <c:x val="1.7251438355652699E-2"/>
              <c:y val="0.4334119654607059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333041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Signal in Frequency Domain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795334992861501"/>
          <c:y val="0.20291459776280299"/>
          <c:w val="0.82731181617617999"/>
          <c:h val="0.73731988920356195"/>
        </c:manualLayout>
      </c:layout>
      <c:lineChart>
        <c:grouping val="standard"/>
        <c:varyColors val="0"/>
        <c:ser>
          <c:idx val="0"/>
          <c:order val="0"/>
          <c:tx>
            <c:strRef>
              <c:f>Both!$C$6</c:f>
              <c:strCache>
                <c:ptCount val="1"/>
                <c:pt idx="0">
                  <c:v>Magnitude after Gain</c:v>
                </c:pt>
              </c:strCache>
            </c:strRef>
          </c:tx>
          <c:marker>
            <c:symbol val="none"/>
          </c:marker>
          <c:val>
            <c:numRef>
              <c:f>Both!$C$7:$C$1030</c:f>
              <c:numCache>
                <c:formatCode>General</c:formatCode>
                <c:ptCount val="1024"/>
                <c:pt idx="0">
                  <c:v>1.4373800000000001E-2</c:v>
                </c:pt>
                <c:pt idx="1">
                  <c:v>1.6762675217055899E-2</c:v>
                </c:pt>
                <c:pt idx="2">
                  <c:v>6.5669612826024801E-3</c:v>
                </c:pt>
                <c:pt idx="3">
                  <c:v>0.10636446116753499</c:v>
                </c:pt>
                <c:pt idx="4">
                  <c:v>0.311994730442679</c:v>
                </c:pt>
                <c:pt idx="5">
                  <c:v>0.12423509561589299</c:v>
                </c:pt>
                <c:pt idx="6">
                  <c:v>0.111111962643138</c:v>
                </c:pt>
                <c:pt idx="7">
                  <c:v>4.9795286775055299E-2</c:v>
                </c:pt>
                <c:pt idx="8">
                  <c:v>9.4351068703698304E-2</c:v>
                </c:pt>
                <c:pt idx="9">
                  <c:v>6.0633132658390702E-2</c:v>
                </c:pt>
                <c:pt idx="10">
                  <c:v>4.43669569395784E-2</c:v>
                </c:pt>
                <c:pt idx="11">
                  <c:v>5.4956508422297004E-3</c:v>
                </c:pt>
                <c:pt idx="12">
                  <c:v>5.3394655811326297E-2</c:v>
                </c:pt>
                <c:pt idx="13">
                  <c:v>2.6151191270762399E-2</c:v>
                </c:pt>
                <c:pt idx="14">
                  <c:v>5.99612799371394E-2</c:v>
                </c:pt>
                <c:pt idx="15">
                  <c:v>6.3381639958220506E-2</c:v>
                </c:pt>
                <c:pt idx="16">
                  <c:v>7.2536576734844593E-2</c:v>
                </c:pt>
                <c:pt idx="17">
                  <c:v>3.2315261460337898E-2</c:v>
                </c:pt>
                <c:pt idx="18">
                  <c:v>1.8544418448535899E-2</c:v>
                </c:pt>
                <c:pt idx="19">
                  <c:v>6.4105079365133003E-2</c:v>
                </c:pt>
                <c:pt idx="20">
                  <c:v>2.8401082762424801E-2</c:v>
                </c:pt>
                <c:pt idx="21">
                  <c:v>1.91420978939091E-2</c:v>
                </c:pt>
                <c:pt idx="22">
                  <c:v>2.2710447812405599E-2</c:v>
                </c:pt>
                <c:pt idx="23">
                  <c:v>2.5006707789409201E-2</c:v>
                </c:pt>
                <c:pt idx="24">
                  <c:v>4.6758287344598103E-2</c:v>
                </c:pt>
                <c:pt idx="25">
                  <c:v>4.1869434720927398E-2</c:v>
                </c:pt>
                <c:pt idx="26">
                  <c:v>2.1393763439142701E-2</c:v>
                </c:pt>
                <c:pt idx="27">
                  <c:v>4.6505823433200297E-2</c:v>
                </c:pt>
                <c:pt idx="28">
                  <c:v>3.6333042407826199E-2</c:v>
                </c:pt>
                <c:pt idx="29">
                  <c:v>4.7550984383711803E-2</c:v>
                </c:pt>
                <c:pt idx="30">
                  <c:v>3.8562541269086502E-2</c:v>
                </c:pt>
                <c:pt idx="31">
                  <c:v>3.9252140354890198E-2</c:v>
                </c:pt>
                <c:pt idx="32">
                  <c:v>3.9762868010242897E-2</c:v>
                </c:pt>
                <c:pt idx="33">
                  <c:v>7.6753954523920101E-2</c:v>
                </c:pt>
                <c:pt idx="34">
                  <c:v>4.5736044284240399E-2</c:v>
                </c:pt>
                <c:pt idx="35">
                  <c:v>6.3027071852101796E-2</c:v>
                </c:pt>
                <c:pt idx="36">
                  <c:v>6.1707899746223698E-2</c:v>
                </c:pt>
                <c:pt idx="37">
                  <c:v>7.1864830792884998E-2</c:v>
                </c:pt>
                <c:pt idx="38">
                  <c:v>6.7341897166771303E-2</c:v>
                </c:pt>
                <c:pt idx="39">
                  <c:v>8.9882206111999693E-2</c:v>
                </c:pt>
                <c:pt idx="40">
                  <c:v>0.113735495155602</c:v>
                </c:pt>
                <c:pt idx="41">
                  <c:v>0.103899067245476</c:v>
                </c:pt>
                <c:pt idx="42">
                  <c:v>0.136290909377735</c:v>
                </c:pt>
                <c:pt idx="43">
                  <c:v>0.19162664201514401</c:v>
                </c:pt>
                <c:pt idx="44">
                  <c:v>0.30590097556562301</c:v>
                </c:pt>
                <c:pt idx="45">
                  <c:v>0.61759634127883201</c:v>
                </c:pt>
                <c:pt idx="46">
                  <c:v>2.1297710697866101</c:v>
                </c:pt>
                <c:pt idx="47">
                  <c:v>1.7140351820744519</c:v>
                </c:pt>
                <c:pt idx="48">
                  <c:v>0.59554080642135698</c:v>
                </c:pt>
                <c:pt idx="49">
                  <c:v>0.32629770496587901</c:v>
                </c:pt>
                <c:pt idx="50">
                  <c:v>0.18903675450758201</c:v>
                </c:pt>
                <c:pt idx="51">
                  <c:v>0.143699211386006</c:v>
                </c:pt>
                <c:pt idx="52">
                  <c:v>0.124306793572556</c:v>
                </c:pt>
                <c:pt idx="53">
                  <c:v>9.5822208649195703E-2</c:v>
                </c:pt>
                <c:pt idx="54">
                  <c:v>9.1467288495560004E-2</c:v>
                </c:pt>
                <c:pt idx="55">
                  <c:v>7.4888911796941002E-2</c:v>
                </c:pt>
                <c:pt idx="56">
                  <c:v>6.3659278026223301E-2</c:v>
                </c:pt>
                <c:pt idx="57">
                  <c:v>6.2689576746696896E-2</c:v>
                </c:pt>
                <c:pt idx="58">
                  <c:v>5.4426372587560903E-2</c:v>
                </c:pt>
                <c:pt idx="59">
                  <c:v>5.1762994631300102E-2</c:v>
                </c:pt>
                <c:pt idx="60">
                  <c:v>4.2020330357221101E-2</c:v>
                </c:pt>
                <c:pt idx="61">
                  <c:v>3.7702439324929601E-2</c:v>
                </c:pt>
                <c:pt idx="62">
                  <c:v>5.7986046331509798E-2</c:v>
                </c:pt>
                <c:pt idx="63">
                  <c:v>3.88033783652919E-2</c:v>
                </c:pt>
                <c:pt idx="64">
                  <c:v>4.9129008638481603E-2</c:v>
                </c:pt>
                <c:pt idx="65">
                  <c:v>4.7372921300042302E-2</c:v>
                </c:pt>
                <c:pt idx="66">
                  <c:v>3.4815653411217201E-2</c:v>
                </c:pt>
                <c:pt idx="67">
                  <c:v>2.0536879027009E-2</c:v>
                </c:pt>
                <c:pt idx="68">
                  <c:v>5.1024862282616698E-2</c:v>
                </c:pt>
                <c:pt idx="69">
                  <c:v>5.5177232771587897E-2</c:v>
                </c:pt>
                <c:pt idx="70">
                  <c:v>3.37178177628683E-2</c:v>
                </c:pt>
                <c:pt idx="71">
                  <c:v>3.75190442795389E-2</c:v>
                </c:pt>
                <c:pt idx="72">
                  <c:v>3.0037392003967298E-2</c:v>
                </c:pt>
                <c:pt idx="73">
                  <c:v>1.95058667310632E-2</c:v>
                </c:pt>
                <c:pt idx="74">
                  <c:v>3.6726444767769199E-2</c:v>
                </c:pt>
                <c:pt idx="75">
                  <c:v>2.74212974062133E-2</c:v>
                </c:pt>
                <c:pt idx="76">
                  <c:v>2.7553273655956001E-2</c:v>
                </c:pt>
                <c:pt idx="77">
                  <c:v>2.0521218118389101E-2</c:v>
                </c:pt>
                <c:pt idx="78">
                  <c:v>3.0859062027385101E-2</c:v>
                </c:pt>
                <c:pt idx="79">
                  <c:v>1.9773743084522202E-2</c:v>
                </c:pt>
                <c:pt idx="80">
                  <c:v>1.0919616012594001E-2</c:v>
                </c:pt>
                <c:pt idx="81">
                  <c:v>1.9490481237773499E-2</c:v>
                </c:pt>
                <c:pt idx="82">
                  <c:v>2.1252366202613799E-2</c:v>
                </c:pt>
                <c:pt idx="83">
                  <c:v>2.44347258411487E-2</c:v>
                </c:pt>
                <c:pt idx="84">
                  <c:v>1.03550499123326E-2</c:v>
                </c:pt>
                <c:pt idx="85">
                  <c:v>2.44234696863488E-2</c:v>
                </c:pt>
                <c:pt idx="86">
                  <c:v>2.9380423165094101E-2</c:v>
                </c:pt>
                <c:pt idx="87">
                  <c:v>2.5557050747102999E-2</c:v>
                </c:pt>
                <c:pt idx="88">
                  <c:v>3.5330211119176801E-2</c:v>
                </c:pt>
                <c:pt idx="89">
                  <c:v>2.40444220597959E-2</c:v>
                </c:pt>
                <c:pt idx="90">
                  <c:v>8.8249504678779896E-3</c:v>
                </c:pt>
                <c:pt idx="91">
                  <c:v>1.4823355994109401E-2</c:v>
                </c:pt>
                <c:pt idx="92">
                  <c:v>1.2079256659616899E-2</c:v>
                </c:pt>
                <c:pt idx="93">
                  <c:v>1.6816646504948601E-2</c:v>
                </c:pt>
                <c:pt idx="94">
                  <c:v>1.59938391919545E-2</c:v>
                </c:pt>
                <c:pt idx="95">
                  <c:v>1.31206083066792E-2</c:v>
                </c:pt>
                <c:pt idx="96">
                  <c:v>2.4410462963223401E-2</c:v>
                </c:pt>
                <c:pt idx="97">
                  <c:v>2.31139896864734E-2</c:v>
                </c:pt>
                <c:pt idx="98">
                  <c:v>2.8891507383658602E-2</c:v>
                </c:pt>
                <c:pt idx="99">
                  <c:v>3.5067359454769298E-3</c:v>
                </c:pt>
                <c:pt idx="100">
                  <c:v>1.6056531063467602E-2</c:v>
                </c:pt>
                <c:pt idx="101">
                  <c:v>1.28312530039315E-2</c:v>
                </c:pt>
                <c:pt idx="102">
                  <c:v>9.7550853596675407E-3</c:v>
                </c:pt>
                <c:pt idx="103">
                  <c:v>1.3281753082364499E-2</c:v>
                </c:pt>
                <c:pt idx="104">
                  <c:v>1.4766050259294099E-2</c:v>
                </c:pt>
                <c:pt idx="105">
                  <c:v>2.2612033476980799E-2</c:v>
                </c:pt>
                <c:pt idx="106">
                  <c:v>2.98708373719252E-2</c:v>
                </c:pt>
                <c:pt idx="107">
                  <c:v>1.3090443475085201E-2</c:v>
                </c:pt>
                <c:pt idx="108">
                  <c:v>1.9731561553257799E-2</c:v>
                </c:pt>
                <c:pt idx="109">
                  <c:v>2.50799942790285E-2</c:v>
                </c:pt>
                <c:pt idx="110">
                  <c:v>3.9123344849617599E-3</c:v>
                </c:pt>
                <c:pt idx="111">
                  <c:v>5.2955469529218603E-3</c:v>
                </c:pt>
                <c:pt idx="112">
                  <c:v>9.0066115873007491E-3</c:v>
                </c:pt>
                <c:pt idx="113">
                  <c:v>1.96261044741665E-2</c:v>
                </c:pt>
                <c:pt idx="114">
                  <c:v>1.93693108336358E-2</c:v>
                </c:pt>
                <c:pt idx="115">
                  <c:v>2.2560686162490701E-2</c:v>
                </c:pt>
                <c:pt idx="116">
                  <c:v>2.0412117038425999E-2</c:v>
                </c:pt>
                <c:pt idx="117">
                  <c:v>1.06290335054886E-2</c:v>
                </c:pt>
                <c:pt idx="118">
                  <c:v>1.39387535932773E-2</c:v>
                </c:pt>
                <c:pt idx="119">
                  <c:v>2.1793141969264102E-2</c:v>
                </c:pt>
                <c:pt idx="120">
                  <c:v>2.19199801836133E-2</c:v>
                </c:pt>
                <c:pt idx="121">
                  <c:v>6.2570388327466801E-3</c:v>
                </c:pt>
                <c:pt idx="122">
                  <c:v>1.4300794461092E-2</c:v>
                </c:pt>
                <c:pt idx="123">
                  <c:v>1.7004919998447499E-2</c:v>
                </c:pt>
                <c:pt idx="124">
                  <c:v>2.4144315346683601E-2</c:v>
                </c:pt>
                <c:pt idx="125">
                  <c:v>1.06280770082363E-2</c:v>
                </c:pt>
                <c:pt idx="126">
                  <c:v>2.7587590033564001E-2</c:v>
                </c:pt>
                <c:pt idx="127">
                  <c:v>9.5896646980903402E-3</c:v>
                </c:pt>
                <c:pt idx="128">
                  <c:v>4.9817630514909098E-3</c:v>
                </c:pt>
                <c:pt idx="129">
                  <c:v>3.1458483002999402E-2</c:v>
                </c:pt>
                <c:pt idx="130">
                  <c:v>3.0343735417835398E-2</c:v>
                </c:pt>
                <c:pt idx="131">
                  <c:v>8.6332091357379393E-3</c:v>
                </c:pt>
                <c:pt idx="132">
                  <c:v>6.3676895579165898E-3</c:v>
                </c:pt>
                <c:pt idx="133">
                  <c:v>1.1433957928574E-2</c:v>
                </c:pt>
                <c:pt idx="134">
                  <c:v>1.6097871180764899E-2</c:v>
                </c:pt>
                <c:pt idx="135">
                  <c:v>6.6879268688884398E-3</c:v>
                </c:pt>
                <c:pt idx="136">
                  <c:v>1.62227236296036E-2</c:v>
                </c:pt>
                <c:pt idx="137">
                  <c:v>8.6860512808179993E-3</c:v>
                </c:pt>
                <c:pt idx="138">
                  <c:v>1.3637405293882E-2</c:v>
                </c:pt>
                <c:pt idx="139">
                  <c:v>6.9077089545365204E-3</c:v>
                </c:pt>
                <c:pt idx="140">
                  <c:v>1.1290521250757199E-2</c:v>
                </c:pt>
                <c:pt idx="141">
                  <c:v>2.2376528483658901E-2</c:v>
                </c:pt>
                <c:pt idx="142">
                  <c:v>8.2366840466901493E-3</c:v>
                </c:pt>
                <c:pt idx="143">
                  <c:v>9.4631847347602799E-3</c:v>
                </c:pt>
                <c:pt idx="144">
                  <c:v>1.60034450959286E-2</c:v>
                </c:pt>
                <c:pt idx="145">
                  <c:v>1.7680395632733999E-2</c:v>
                </c:pt>
                <c:pt idx="146">
                  <c:v>1.35337371018651E-3</c:v>
                </c:pt>
                <c:pt idx="147">
                  <c:v>1.2003261740164599E-2</c:v>
                </c:pt>
                <c:pt idx="148">
                  <c:v>1.27598578322174E-2</c:v>
                </c:pt>
                <c:pt idx="149">
                  <c:v>8.3361410095703706E-3</c:v>
                </c:pt>
                <c:pt idx="150">
                  <c:v>2.0551866773848102E-3</c:v>
                </c:pt>
                <c:pt idx="151">
                  <c:v>1.03590453527002E-2</c:v>
                </c:pt>
                <c:pt idx="152">
                  <c:v>1.0395105378821301E-2</c:v>
                </c:pt>
                <c:pt idx="153">
                  <c:v>2.4032367274989801E-2</c:v>
                </c:pt>
                <c:pt idx="154">
                  <c:v>8.8296728418214895E-3</c:v>
                </c:pt>
                <c:pt idx="155">
                  <c:v>1.8407707519677699E-2</c:v>
                </c:pt>
                <c:pt idx="156">
                  <c:v>4.5380860918783801E-3</c:v>
                </c:pt>
                <c:pt idx="157">
                  <c:v>1.2361947251145301E-2</c:v>
                </c:pt>
                <c:pt idx="158">
                  <c:v>6.6700506871529104E-3</c:v>
                </c:pt>
                <c:pt idx="159">
                  <c:v>1.7864992523673202E-2</c:v>
                </c:pt>
                <c:pt idx="160">
                  <c:v>9.8375773019631196E-3</c:v>
                </c:pt>
                <c:pt idx="161">
                  <c:v>1.7702043493619601E-2</c:v>
                </c:pt>
                <c:pt idx="162">
                  <c:v>4.8601097241317498E-3</c:v>
                </c:pt>
                <c:pt idx="163">
                  <c:v>8.5272466214188995E-3</c:v>
                </c:pt>
                <c:pt idx="164">
                  <c:v>7.3439982346471203E-3</c:v>
                </c:pt>
                <c:pt idx="165">
                  <c:v>7.5419849146295698E-3</c:v>
                </c:pt>
                <c:pt idx="166">
                  <c:v>1.1017780000072599E-2</c:v>
                </c:pt>
                <c:pt idx="167">
                  <c:v>6.2372236549077696E-3</c:v>
                </c:pt>
                <c:pt idx="168">
                  <c:v>5.3697506051957403E-3</c:v>
                </c:pt>
                <c:pt idx="169">
                  <c:v>1.4260131095263501E-2</c:v>
                </c:pt>
                <c:pt idx="170">
                  <c:v>2.15289458031762E-2</c:v>
                </c:pt>
                <c:pt idx="171">
                  <c:v>1.7090514727345098E-2</c:v>
                </c:pt>
                <c:pt idx="172">
                  <c:v>5.8810043376365598E-3</c:v>
                </c:pt>
                <c:pt idx="173">
                  <c:v>1.9457791858967399E-2</c:v>
                </c:pt>
                <c:pt idx="174">
                  <c:v>1.11842656497868E-2</c:v>
                </c:pt>
                <c:pt idx="175">
                  <c:v>1.72626280328344E-2</c:v>
                </c:pt>
                <c:pt idx="176">
                  <c:v>5.47110946035957E-3</c:v>
                </c:pt>
                <c:pt idx="177">
                  <c:v>1.03808674327775E-2</c:v>
                </c:pt>
                <c:pt idx="178">
                  <c:v>1.47853190083136E-2</c:v>
                </c:pt>
                <c:pt idx="179">
                  <c:v>3.3721255031187699E-3</c:v>
                </c:pt>
                <c:pt idx="180">
                  <c:v>6.5497301984890899E-3</c:v>
                </c:pt>
                <c:pt idx="181">
                  <c:v>4.5504330201970901E-3</c:v>
                </c:pt>
                <c:pt idx="182">
                  <c:v>4.95765212988971E-3</c:v>
                </c:pt>
                <c:pt idx="183">
                  <c:v>5.2341205959454198E-3</c:v>
                </c:pt>
                <c:pt idx="184">
                  <c:v>5.2873884603743702E-3</c:v>
                </c:pt>
                <c:pt idx="185">
                  <c:v>1.6191670439457399E-2</c:v>
                </c:pt>
                <c:pt idx="186">
                  <c:v>3.6811755976182401E-3</c:v>
                </c:pt>
                <c:pt idx="187">
                  <c:v>8.7179220870342699E-3</c:v>
                </c:pt>
                <c:pt idx="188">
                  <c:v>1.11778802593739E-2</c:v>
                </c:pt>
                <c:pt idx="189">
                  <c:v>9.2007155597051294E-3</c:v>
                </c:pt>
                <c:pt idx="190">
                  <c:v>8.0432589565237796E-3</c:v>
                </c:pt>
                <c:pt idx="191">
                  <c:v>1.42977161138835E-2</c:v>
                </c:pt>
                <c:pt idx="192">
                  <c:v>5.9840700077873404E-3</c:v>
                </c:pt>
                <c:pt idx="193">
                  <c:v>2.08476529846887E-3</c:v>
                </c:pt>
                <c:pt idx="194">
                  <c:v>1.7546242982975E-2</c:v>
                </c:pt>
                <c:pt idx="195">
                  <c:v>5.7241105880651904E-3</c:v>
                </c:pt>
                <c:pt idx="196">
                  <c:v>1.2454391320799301E-2</c:v>
                </c:pt>
                <c:pt idx="197">
                  <c:v>7.8623265442551993E-3</c:v>
                </c:pt>
                <c:pt idx="198">
                  <c:v>1.8780142876187102E-2</c:v>
                </c:pt>
                <c:pt idx="199">
                  <c:v>1.82367192039605E-2</c:v>
                </c:pt>
                <c:pt idx="200">
                  <c:v>6.3314796171590098E-3</c:v>
                </c:pt>
                <c:pt idx="201">
                  <c:v>7.3517693695123497E-3</c:v>
                </c:pt>
                <c:pt idx="202">
                  <c:v>2.3435421095427299E-2</c:v>
                </c:pt>
                <c:pt idx="203">
                  <c:v>7.1787230482263402E-3</c:v>
                </c:pt>
                <c:pt idx="204">
                  <c:v>1.4592813027912099E-2</c:v>
                </c:pt>
                <c:pt idx="205">
                  <c:v>5.9171565038031596E-3</c:v>
                </c:pt>
                <c:pt idx="206">
                  <c:v>1.2435178504010099E-2</c:v>
                </c:pt>
                <c:pt idx="207">
                  <c:v>1.30355162918122E-2</c:v>
                </c:pt>
                <c:pt idx="208">
                  <c:v>4.3470353581262699E-3</c:v>
                </c:pt>
                <c:pt idx="209">
                  <c:v>1.36882581887726E-2</c:v>
                </c:pt>
                <c:pt idx="210">
                  <c:v>5.8591117088002296E-3</c:v>
                </c:pt>
                <c:pt idx="211">
                  <c:v>6.3500958648275499E-3</c:v>
                </c:pt>
                <c:pt idx="212">
                  <c:v>6.89770014722298E-3</c:v>
                </c:pt>
                <c:pt idx="213">
                  <c:v>1.24555305988946E-2</c:v>
                </c:pt>
                <c:pt idx="214">
                  <c:v>1.65233809582543E-2</c:v>
                </c:pt>
                <c:pt idx="215">
                  <c:v>1.35076674249998E-2</c:v>
                </c:pt>
                <c:pt idx="216">
                  <c:v>3.8451599257086802E-3</c:v>
                </c:pt>
                <c:pt idx="217">
                  <c:v>8.3283282149360493E-3</c:v>
                </c:pt>
                <c:pt idx="218">
                  <c:v>1.7679322214383699E-2</c:v>
                </c:pt>
                <c:pt idx="219">
                  <c:v>9.3883317799543006E-3</c:v>
                </c:pt>
                <c:pt idx="220">
                  <c:v>1.2275419551937901E-2</c:v>
                </c:pt>
                <c:pt idx="221">
                  <c:v>8.8922069459330504E-3</c:v>
                </c:pt>
                <c:pt idx="222">
                  <c:v>3.4865407257767701E-3</c:v>
                </c:pt>
                <c:pt idx="223">
                  <c:v>6.3630445417661502E-3</c:v>
                </c:pt>
                <c:pt idx="224">
                  <c:v>6.0584390536259402E-3</c:v>
                </c:pt>
                <c:pt idx="225">
                  <c:v>2.1492283240616802E-2</c:v>
                </c:pt>
                <c:pt idx="226">
                  <c:v>9.898876768644E-3</c:v>
                </c:pt>
                <c:pt idx="227">
                  <c:v>4.6334434870838803E-3</c:v>
                </c:pt>
                <c:pt idx="228">
                  <c:v>7.6505768839807099E-3</c:v>
                </c:pt>
                <c:pt idx="229">
                  <c:v>9.7761953201130295E-3</c:v>
                </c:pt>
                <c:pt idx="230">
                  <c:v>4.1428286331563402E-3</c:v>
                </c:pt>
                <c:pt idx="231">
                  <c:v>1.40730863207933E-2</c:v>
                </c:pt>
                <c:pt idx="232">
                  <c:v>1.8211209401781302E-2</c:v>
                </c:pt>
                <c:pt idx="233">
                  <c:v>7.8907934512316303E-3</c:v>
                </c:pt>
                <c:pt idx="234">
                  <c:v>9.0290148576685804E-3</c:v>
                </c:pt>
                <c:pt idx="235">
                  <c:v>5.0015293325541901E-3</c:v>
                </c:pt>
                <c:pt idx="236">
                  <c:v>1.16642169407123E-2</c:v>
                </c:pt>
                <c:pt idx="237">
                  <c:v>3.6000104363876498E-3</c:v>
                </c:pt>
                <c:pt idx="238">
                  <c:v>1.3412997329236301E-2</c:v>
                </c:pt>
                <c:pt idx="239">
                  <c:v>7.8506854209298201E-3</c:v>
                </c:pt>
                <c:pt idx="240">
                  <c:v>1.15176146873257E-2</c:v>
                </c:pt>
                <c:pt idx="241">
                  <c:v>1.01461969918919E-2</c:v>
                </c:pt>
                <c:pt idx="242">
                  <c:v>9.3942544681842599E-3</c:v>
                </c:pt>
                <c:pt idx="243">
                  <c:v>1.2147278283862599E-2</c:v>
                </c:pt>
                <c:pt idx="244">
                  <c:v>7.0514961499315897E-3</c:v>
                </c:pt>
                <c:pt idx="245">
                  <c:v>1.1960301757062799E-2</c:v>
                </c:pt>
                <c:pt idx="246">
                  <c:v>3.9750272429884097E-3</c:v>
                </c:pt>
                <c:pt idx="247">
                  <c:v>1.0124722640610999E-2</c:v>
                </c:pt>
                <c:pt idx="248">
                  <c:v>4.0615083655706104E-3</c:v>
                </c:pt>
                <c:pt idx="249">
                  <c:v>5.1056848941430999E-3</c:v>
                </c:pt>
                <c:pt idx="250">
                  <c:v>1.3512867860953901E-3</c:v>
                </c:pt>
                <c:pt idx="251">
                  <c:v>1.38030584624169E-2</c:v>
                </c:pt>
                <c:pt idx="252">
                  <c:v>7.5663015670934001E-3</c:v>
                </c:pt>
                <c:pt idx="253">
                  <c:v>3.5369468564003102E-2</c:v>
                </c:pt>
                <c:pt idx="254">
                  <c:v>6.7975097355096898E-3</c:v>
                </c:pt>
                <c:pt idx="255">
                  <c:v>1.0208476140972301E-2</c:v>
                </c:pt>
                <c:pt idx="256">
                  <c:v>2.5833080417557601E-2</c:v>
                </c:pt>
                <c:pt idx="257">
                  <c:v>8.3215254393562699E-3</c:v>
                </c:pt>
                <c:pt idx="258">
                  <c:v>2.0204497980400301E-2</c:v>
                </c:pt>
                <c:pt idx="259">
                  <c:v>8.0933355646791195E-3</c:v>
                </c:pt>
                <c:pt idx="260">
                  <c:v>2.0346273461014901E-3</c:v>
                </c:pt>
                <c:pt idx="261">
                  <c:v>1.7621587538573301E-3</c:v>
                </c:pt>
                <c:pt idx="262">
                  <c:v>1.37020115627524E-2</c:v>
                </c:pt>
                <c:pt idx="263">
                  <c:v>1.38837651384666E-2</c:v>
                </c:pt>
                <c:pt idx="264">
                  <c:v>9.3514379181439296E-3</c:v>
                </c:pt>
                <c:pt idx="265">
                  <c:v>8.6012869137414606E-3</c:v>
                </c:pt>
                <c:pt idx="266">
                  <c:v>8.1111834410830599E-3</c:v>
                </c:pt>
                <c:pt idx="267">
                  <c:v>3.64531540830146E-3</c:v>
                </c:pt>
                <c:pt idx="268">
                  <c:v>2.4886464156181399E-3</c:v>
                </c:pt>
                <c:pt idx="269">
                  <c:v>7.1511167493543901E-3</c:v>
                </c:pt>
                <c:pt idx="270">
                  <c:v>1.22885252995233E-2</c:v>
                </c:pt>
                <c:pt idx="271">
                  <c:v>1.1418983051760799E-2</c:v>
                </c:pt>
                <c:pt idx="272">
                  <c:v>4.6387331225153502E-3</c:v>
                </c:pt>
                <c:pt idx="273">
                  <c:v>1.6623147143152502E-2</c:v>
                </c:pt>
                <c:pt idx="274">
                  <c:v>7.3663726708944098E-3</c:v>
                </c:pt>
                <c:pt idx="275">
                  <c:v>1.2564133213719901E-3</c:v>
                </c:pt>
                <c:pt idx="276">
                  <c:v>6.4181423940888101E-3</c:v>
                </c:pt>
                <c:pt idx="277">
                  <c:v>7.6813182445853697E-3</c:v>
                </c:pt>
                <c:pt idx="278">
                  <c:v>5.59315493461427E-3</c:v>
                </c:pt>
                <c:pt idx="279">
                  <c:v>9.8262601734841106E-3</c:v>
                </c:pt>
                <c:pt idx="280">
                  <c:v>7.5495197347645896E-3</c:v>
                </c:pt>
                <c:pt idx="281">
                  <c:v>1.92231489509627E-2</c:v>
                </c:pt>
                <c:pt idx="282">
                  <c:v>3.5413348789010298E-3</c:v>
                </c:pt>
                <c:pt idx="283">
                  <c:v>1.0567083909788E-2</c:v>
                </c:pt>
                <c:pt idx="284">
                  <c:v>8.5719480346126697E-3</c:v>
                </c:pt>
                <c:pt idx="285">
                  <c:v>1.1940421955768599E-2</c:v>
                </c:pt>
                <c:pt idx="286">
                  <c:v>4.6226041330077097E-3</c:v>
                </c:pt>
                <c:pt idx="287">
                  <c:v>1.28613115452546E-2</c:v>
                </c:pt>
                <c:pt idx="288">
                  <c:v>1.7417139062053201E-2</c:v>
                </c:pt>
                <c:pt idx="289">
                  <c:v>7.4640919928749497E-3</c:v>
                </c:pt>
                <c:pt idx="290">
                  <c:v>6.6277577442902897E-3</c:v>
                </c:pt>
                <c:pt idx="291">
                  <c:v>1.73591988611831E-2</c:v>
                </c:pt>
                <c:pt idx="292">
                  <c:v>3.4703502950406899E-3</c:v>
                </c:pt>
                <c:pt idx="293">
                  <c:v>2.1098870915051401E-2</c:v>
                </c:pt>
                <c:pt idx="294">
                  <c:v>1.4846045771601901E-2</c:v>
                </c:pt>
                <c:pt idx="295">
                  <c:v>1.16125524604369E-2</c:v>
                </c:pt>
                <c:pt idx="296">
                  <c:v>1.1863471592346001E-2</c:v>
                </c:pt>
                <c:pt idx="297">
                  <c:v>1.2120374983539101E-2</c:v>
                </c:pt>
                <c:pt idx="298">
                  <c:v>1.3728775234451899E-2</c:v>
                </c:pt>
                <c:pt idx="299">
                  <c:v>1.9888175969338302E-2</c:v>
                </c:pt>
                <c:pt idx="300">
                  <c:v>1.22466361402183E-2</c:v>
                </c:pt>
                <c:pt idx="301">
                  <c:v>1.39478660373585E-2</c:v>
                </c:pt>
                <c:pt idx="302">
                  <c:v>6.6854505634998101E-3</c:v>
                </c:pt>
                <c:pt idx="303">
                  <c:v>1.23544832296782E-2</c:v>
                </c:pt>
                <c:pt idx="304">
                  <c:v>9.4147815215489695E-3</c:v>
                </c:pt>
                <c:pt idx="305">
                  <c:v>1.17225734016085E-2</c:v>
                </c:pt>
                <c:pt idx="306">
                  <c:v>7.0166091204611402E-3</c:v>
                </c:pt>
                <c:pt idx="307">
                  <c:v>9.5916157133717501E-3</c:v>
                </c:pt>
                <c:pt idx="308">
                  <c:v>6.1824870367595602E-3</c:v>
                </c:pt>
                <c:pt idx="309">
                  <c:v>2.1312613161987002E-3</c:v>
                </c:pt>
                <c:pt idx="310">
                  <c:v>4.6837585323968199E-3</c:v>
                </c:pt>
                <c:pt idx="311">
                  <c:v>1.15563117427664E-2</c:v>
                </c:pt>
                <c:pt idx="312">
                  <c:v>2.3859193750208701E-2</c:v>
                </c:pt>
                <c:pt idx="313">
                  <c:v>1.0608380165779301E-2</c:v>
                </c:pt>
                <c:pt idx="314">
                  <c:v>7.0911234545310304E-3</c:v>
                </c:pt>
                <c:pt idx="315">
                  <c:v>6.9448840860377196E-3</c:v>
                </c:pt>
                <c:pt idx="316">
                  <c:v>1.1668259964369199E-2</c:v>
                </c:pt>
                <c:pt idx="317">
                  <c:v>7.5649938455758202E-3</c:v>
                </c:pt>
                <c:pt idx="318">
                  <c:v>1.16020642573854E-2</c:v>
                </c:pt>
                <c:pt idx="319">
                  <c:v>2.5084610373222901E-2</c:v>
                </c:pt>
                <c:pt idx="320">
                  <c:v>1.74466621753991E-2</c:v>
                </c:pt>
                <c:pt idx="321">
                  <c:v>3.06189232666663E-3</c:v>
                </c:pt>
                <c:pt idx="322">
                  <c:v>2.3985716596009801E-2</c:v>
                </c:pt>
                <c:pt idx="323">
                  <c:v>1.4516733919088001E-2</c:v>
                </c:pt>
                <c:pt idx="324">
                  <c:v>1.5968374559096499E-2</c:v>
                </c:pt>
                <c:pt idx="325">
                  <c:v>5.6289857645316502E-3</c:v>
                </c:pt>
                <c:pt idx="326">
                  <c:v>4.8488020223099197E-3</c:v>
                </c:pt>
                <c:pt idx="327">
                  <c:v>4.9580187772334996E-3</c:v>
                </c:pt>
                <c:pt idx="328">
                  <c:v>2.0660954520544301E-2</c:v>
                </c:pt>
                <c:pt idx="329">
                  <c:v>1.2852255410798499E-2</c:v>
                </c:pt>
                <c:pt idx="330">
                  <c:v>9.6826483418794001E-3</c:v>
                </c:pt>
                <c:pt idx="331">
                  <c:v>1.1396245312597499E-2</c:v>
                </c:pt>
                <c:pt idx="332">
                  <c:v>1.9777112898509701E-3</c:v>
                </c:pt>
                <c:pt idx="333">
                  <c:v>1.79238066639986E-2</c:v>
                </c:pt>
                <c:pt idx="334">
                  <c:v>1.0476465528893799E-2</c:v>
                </c:pt>
                <c:pt idx="335">
                  <c:v>2.6628100428089101E-2</c:v>
                </c:pt>
                <c:pt idx="336">
                  <c:v>2.1331360181725399E-2</c:v>
                </c:pt>
                <c:pt idx="337">
                  <c:v>3.7807495772399398E-3</c:v>
                </c:pt>
                <c:pt idx="338">
                  <c:v>1.3491429472209399E-2</c:v>
                </c:pt>
                <c:pt idx="339">
                  <c:v>6.5505149269943696E-3</c:v>
                </c:pt>
                <c:pt idx="340">
                  <c:v>1.59430540779519E-2</c:v>
                </c:pt>
                <c:pt idx="341">
                  <c:v>3.1046399197652498E-3</c:v>
                </c:pt>
                <c:pt idx="342">
                  <c:v>9.1664421557112307E-3</c:v>
                </c:pt>
                <c:pt idx="343">
                  <c:v>3.9293480505676803E-3</c:v>
                </c:pt>
                <c:pt idx="344">
                  <c:v>1.6671778849300999E-2</c:v>
                </c:pt>
                <c:pt idx="345">
                  <c:v>1.2275713532736101E-2</c:v>
                </c:pt>
                <c:pt idx="346">
                  <c:v>1.1748026605864499E-2</c:v>
                </c:pt>
                <c:pt idx="347">
                  <c:v>1.07633445916639E-2</c:v>
                </c:pt>
                <c:pt idx="348">
                  <c:v>5.3792446571335698E-3</c:v>
                </c:pt>
                <c:pt idx="349">
                  <c:v>1.20988244964542E-2</c:v>
                </c:pt>
                <c:pt idx="350">
                  <c:v>1.78003564422064E-2</c:v>
                </c:pt>
                <c:pt idx="351">
                  <c:v>1.0080548980611099E-2</c:v>
                </c:pt>
                <c:pt idx="352">
                  <c:v>1.21028227014899E-2</c:v>
                </c:pt>
                <c:pt idx="353">
                  <c:v>8.5152051665241708E-3</c:v>
                </c:pt>
                <c:pt idx="354">
                  <c:v>6.2300167273611701E-3</c:v>
                </c:pt>
                <c:pt idx="355">
                  <c:v>7.7607820189978301E-3</c:v>
                </c:pt>
                <c:pt idx="356">
                  <c:v>9.5708250075163294E-3</c:v>
                </c:pt>
                <c:pt idx="357">
                  <c:v>5.9275724441970297E-3</c:v>
                </c:pt>
                <c:pt idx="358">
                  <c:v>3.6841717729905101E-3</c:v>
                </c:pt>
                <c:pt idx="359">
                  <c:v>9.3539560240253408E-3</c:v>
                </c:pt>
                <c:pt idx="360">
                  <c:v>9.0340941589790794E-3</c:v>
                </c:pt>
                <c:pt idx="361">
                  <c:v>1.2361287451815001E-2</c:v>
                </c:pt>
                <c:pt idx="362">
                  <c:v>1.3749963422264099E-2</c:v>
                </c:pt>
                <c:pt idx="363">
                  <c:v>3.2847274884988602E-3</c:v>
                </c:pt>
                <c:pt idx="364">
                  <c:v>1.35707140425292E-2</c:v>
                </c:pt>
                <c:pt idx="365">
                  <c:v>6.2223040487025399E-3</c:v>
                </c:pt>
                <c:pt idx="366">
                  <c:v>1.4150945264147501E-3</c:v>
                </c:pt>
                <c:pt idx="367">
                  <c:v>1.2903619107536599E-2</c:v>
                </c:pt>
                <c:pt idx="368">
                  <c:v>6.1605009597678001E-3</c:v>
                </c:pt>
                <c:pt idx="369">
                  <c:v>7.7874182932728096E-3</c:v>
                </c:pt>
                <c:pt idx="370">
                  <c:v>6.5311894878957496E-3</c:v>
                </c:pt>
                <c:pt idx="371">
                  <c:v>9.0076812686284598E-3</c:v>
                </c:pt>
                <c:pt idx="372">
                  <c:v>5.49652374310345E-3</c:v>
                </c:pt>
                <c:pt idx="373">
                  <c:v>1.9660922772860901E-2</c:v>
                </c:pt>
                <c:pt idx="374">
                  <c:v>2.9470128597615598E-3</c:v>
                </c:pt>
                <c:pt idx="375">
                  <c:v>1.7281596872523099E-2</c:v>
                </c:pt>
                <c:pt idx="376">
                  <c:v>8.1818022857680899E-3</c:v>
                </c:pt>
                <c:pt idx="377">
                  <c:v>1.59484776114713E-2</c:v>
                </c:pt>
                <c:pt idx="378">
                  <c:v>1.6808123784768501E-2</c:v>
                </c:pt>
                <c:pt idx="379">
                  <c:v>1.3662056936863501E-2</c:v>
                </c:pt>
                <c:pt idx="380">
                  <c:v>7.9863477228486E-3</c:v>
                </c:pt>
                <c:pt idx="381">
                  <c:v>9.4993133992702806E-3</c:v>
                </c:pt>
                <c:pt idx="382">
                  <c:v>4.7281078032549101E-3</c:v>
                </c:pt>
                <c:pt idx="383">
                  <c:v>8.3780770990126395E-3</c:v>
                </c:pt>
                <c:pt idx="384">
                  <c:v>1.1663528079976501E-2</c:v>
                </c:pt>
                <c:pt idx="385">
                  <c:v>8.0450999131272492E-3</c:v>
                </c:pt>
                <c:pt idx="386">
                  <c:v>6.60420879834216E-3</c:v>
                </c:pt>
                <c:pt idx="387">
                  <c:v>1.27587517937667E-2</c:v>
                </c:pt>
                <c:pt idx="388">
                  <c:v>1.6494686838324599E-2</c:v>
                </c:pt>
                <c:pt idx="389">
                  <c:v>6.3141968424337202E-3</c:v>
                </c:pt>
                <c:pt idx="390">
                  <c:v>9.0882653481863095E-3</c:v>
                </c:pt>
                <c:pt idx="391">
                  <c:v>1.48238889623776E-2</c:v>
                </c:pt>
                <c:pt idx="392">
                  <c:v>8.09724127107498E-3</c:v>
                </c:pt>
                <c:pt idx="393">
                  <c:v>5.79827559335532E-3</c:v>
                </c:pt>
                <c:pt idx="394">
                  <c:v>3.4802464428974E-3</c:v>
                </c:pt>
                <c:pt idx="395">
                  <c:v>5.6684056326007596E-3</c:v>
                </c:pt>
                <c:pt idx="396">
                  <c:v>1.11629544942054E-2</c:v>
                </c:pt>
                <c:pt idx="397">
                  <c:v>1.3961950756452301E-2</c:v>
                </c:pt>
                <c:pt idx="398">
                  <c:v>9.5848101786368198E-3</c:v>
                </c:pt>
                <c:pt idx="399">
                  <c:v>6.4956844754421404E-3</c:v>
                </c:pt>
                <c:pt idx="400">
                  <c:v>1.2068930013837201E-2</c:v>
                </c:pt>
                <c:pt idx="401">
                  <c:v>1.9284798135173701E-2</c:v>
                </c:pt>
                <c:pt idx="402">
                  <c:v>6.4274004241372702E-3</c:v>
                </c:pt>
                <c:pt idx="403">
                  <c:v>3.3581496352158E-3</c:v>
                </c:pt>
                <c:pt idx="404">
                  <c:v>4.0363521772139796E-3</c:v>
                </c:pt>
                <c:pt idx="405">
                  <c:v>1.4333911338713499E-2</c:v>
                </c:pt>
                <c:pt idx="406">
                  <c:v>2.5894379812105902E-3</c:v>
                </c:pt>
                <c:pt idx="407">
                  <c:v>6.4192924582464703E-3</c:v>
                </c:pt>
                <c:pt idx="408">
                  <c:v>3.05951184225523E-2</c:v>
                </c:pt>
                <c:pt idx="409">
                  <c:v>1.17346231779721E-2</c:v>
                </c:pt>
                <c:pt idx="410">
                  <c:v>8.5456109532613296E-3</c:v>
                </c:pt>
                <c:pt idx="411">
                  <c:v>8.6839158786229196E-3</c:v>
                </c:pt>
                <c:pt idx="412">
                  <c:v>1.17792729322696E-2</c:v>
                </c:pt>
                <c:pt idx="413">
                  <c:v>1.62099525975525E-2</c:v>
                </c:pt>
                <c:pt idx="414">
                  <c:v>9.2340758286955805E-3</c:v>
                </c:pt>
                <c:pt idx="415">
                  <c:v>7.29498982915322E-3</c:v>
                </c:pt>
                <c:pt idx="416">
                  <c:v>3.2383091004576001E-3</c:v>
                </c:pt>
                <c:pt idx="417">
                  <c:v>1.00245980832949E-2</c:v>
                </c:pt>
                <c:pt idx="418">
                  <c:v>8.8413928756050694E-3</c:v>
                </c:pt>
                <c:pt idx="419">
                  <c:v>3.73685020503217E-3</c:v>
                </c:pt>
                <c:pt idx="420">
                  <c:v>1.02504908353234E-2</c:v>
                </c:pt>
                <c:pt idx="421">
                  <c:v>3.6486809638826999E-3</c:v>
                </c:pt>
                <c:pt idx="422">
                  <c:v>6.0775171676022404E-3</c:v>
                </c:pt>
                <c:pt idx="423">
                  <c:v>4.8602270570931201E-3</c:v>
                </c:pt>
                <c:pt idx="424">
                  <c:v>2.9149356286582002E-3</c:v>
                </c:pt>
                <c:pt idx="425">
                  <c:v>1.7579517544619901E-2</c:v>
                </c:pt>
                <c:pt idx="426">
                  <c:v>6.6890138100320897E-3</c:v>
                </c:pt>
                <c:pt idx="427">
                  <c:v>1.0208874559054001E-2</c:v>
                </c:pt>
                <c:pt idx="428">
                  <c:v>6.8222661333680002E-3</c:v>
                </c:pt>
                <c:pt idx="429">
                  <c:v>2.84189103902665E-3</c:v>
                </c:pt>
                <c:pt idx="430">
                  <c:v>4.8976129391061496E-3</c:v>
                </c:pt>
                <c:pt idx="431">
                  <c:v>1.07623689363262E-2</c:v>
                </c:pt>
                <c:pt idx="432">
                  <c:v>5.6149195721755399E-3</c:v>
                </c:pt>
                <c:pt idx="433">
                  <c:v>1.25941269182465E-3</c:v>
                </c:pt>
                <c:pt idx="434">
                  <c:v>3.7370132493685401E-3</c:v>
                </c:pt>
                <c:pt idx="435">
                  <c:v>8.6263331114268902E-3</c:v>
                </c:pt>
                <c:pt idx="436">
                  <c:v>6.2174952412443396E-3</c:v>
                </c:pt>
                <c:pt idx="437">
                  <c:v>9.4556841922437893E-3</c:v>
                </c:pt>
                <c:pt idx="438">
                  <c:v>2.2588401477306899E-3</c:v>
                </c:pt>
                <c:pt idx="439">
                  <c:v>5.7729931920386902E-3</c:v>
                </c:pt>
                <c:pt idx="440">
                  <c:v>3.3923032664253398E-3</c:v>
                </c:pt>
                <c:pt idx="441">
                  <c:v>8.8686336224809807E-3</c:v>
                </c:pt>
                <c:pt idx="442">
                  <c:v>1.17448147313655E-2</c:v>
                </c:pt>
                <c:pt idx="443">
                  <c:v>1.5674722180428102E-2</c:v>
                </c:pt>
                <c:pt idx="444">
                  <c:v>1.0301353063214599E-2</c:v>
                </c:pt>
                <c:pt idx="445">
                  <c:v>1.7138425194751701E-3</c:v>
                </c:pt>
                <c:pt idx="446">
                  <c:v>6.0768632367447601E-3</c:v>
                </c:pt>
                <c:pt idx="447">
                  <c:v>1.3724512760954399E-3</c:v>
                </c:pt>
                <c:pt idx="448">
                  <c:v>6.2966103745408898E-3</c:v>
                </c:pt>
                <c:pt idx="449">
                  <c:v>1.0180636285822201E-2</c:v>
                </c:pt>
                <c:pt idx="450">
                  <c:v>9.0630767955479693E-3</c:v>
                </c:pt>
                <c:pt idx="451">
                  <c:v>5.5847021072411704E-3</c:v>
                </c:pt>
                <c:pt idx="452">
                  <c:v>2.0569666027578102E-3</c:v>
                </c:pt>
                <c:pt idx="453">
                  <c:v>5.6382338120372398E-3</c:v>
                </c:pt>
                <c:pt idx="454">
                  <c:v>1.06189681820599E-2</c:v>
                </c:pt>
                <c:pt idx="455">
                  <c:v>5.7623056637707802E-3</c:v>
                </c:pt>
                <c:pt idx="456">
                  <c:v>8.1044798491821807E-3</c:v>
                </c:pt>
                <c:pt idx="457">
                  <c:v>6.82154722708859E-3</c:v>
                </c:pt>
                <c:pt idx="458">
                  <c:v>6.0470936698963102E-3</c:v>
                </c:pt>
                <c:pt idx="459">
                  <c:v>2.0678674383286799E-3</c:v>
                </c:pt>
                <c:pt idx="460">
                  <c:v>5.8452164406889197E-3</c:v>
                </c:pt>
                <c:pt idx="461">
                  <c:v>4.2515336552453598E-3</c:v>
                </c:pt>
                <c:pt idx="462">
                  <c:v>2.3347097867186801E-3</c:v>
                </c:pt>
                <c:pt idx="463">
                  <c:v>2.86683069315856E-3</c:v>
                </c:pt>
                <c:pt idx="464">
                  <c:v>5.1802980257606799E-3</c:v>
                </c:pt>
                <c:pt idx="465">
                  <c:v>6.7085447216590896E-3</c:v>
                </c:pt>
                <c:pt idx="466">
                  <c:v>5.09244008590185E-3</c:v>
                </c:pt>
                <c:pt idx="467">
                  <c:v>2.4225129079003902E-3</c:v>
                </c:pt>
                <c:pt idx="468">
                  <c:v>5.0613097226409696E-3</c:v>
                </c:pt>
                <c:pt idx="469">
                  <c:v>7.1298398762452697E-3</c:v>
                </c:pt>
                <c:pt idx="470">
                  <c:v>2.6065077757651098E-3</c:v>
                </c:pt>
                <c:pt idx="471">
                  <c:v>2.3354662983010501E-3</c:v>
                </c:pt>
                <c:pt idx="472">
                  <c:v>2.8793665637418002E-3</c:v>
                </c:pt>
                <c:pt idx="473">
                  <c:v>1.22944914824811E-3</c:v>
                </c:pt>
                <c:pt idx="474">
                  <c:v>4.30671479819595E-3</c:v>
                </c:pt>
                <c:pt idx="475">
                  <c:v>2.2340977723680801E-3</c:v>
                </c:pt>
                <c:pt idx="476">
                  <c:v>4.3457106114867996E-3</c:v>
                </c:pt>
                <c:pt idx="477">
                  <c:v>4.0543231602821203E-3</c:v>
                </c:pt>
                <c:pt idx="478">
                  <c:v>3.2684002398459398E-3</c:v>
                </c:pt>
                <c:pt idx="479">
                  <c:v>3.66418044960957E-3</c:v>
                </c:pt>
                <c:pt idx="480">
                  <c:v>2.71353458141019E-3</c:v>
                </c:pt>
                <c:pt idx="481">
                  <c:v>3.0629287668667701E-3</c:v>
                </c:pt>
                <c:pt idx="482">
                  <c:v>3.4868836948404201E-3</c:v>
                </c:pt>
                <c:pt idx="483">
                  <c:v>4.6213511947031296E-3</c:v>
                </c:pt>
                <c:pt idx="484">
                  <c:v>3.2250836864236602E-3</c:v>
                </c:pt>
                <c:pt idx="485">
                  <c:v>4.2517519324185701E-3</c:v>
                </c:pt>
                <c:pt idx="486">
                  <c:v>4.2773436476392698E-3</c:v>
                </c:pt>
                <c:pt idx="487">
                  <c:v>2.6446948487946599E-3</c:v>
                </c:pt>
                <c:pt idx="488">
                  <c:v>2.40771813784322E-3</c:v>
                </c:pt>
                <c:pt idx="489">
                  <c:v>3.5490170141954801E-3</c:v>
                </c:pt>
                <c:pt idx="490">
                  <c:v>3.30168726755639E-3</c:v>
                </c:pt>
                <c:pt idx="491">
                  <c:v>3.3564276283079598E-3</c:v>
                </c:pt>
                <c:pt idx="492">
                  <c:v>3.1198322033769701E-3</c:v>
                </c:pt>
                <c:pt idx="493">
                  <c:v>3.42790637517144E-3</c:v>
                </c:pt>
                <c:pt idx="494">
                  <c:v>3.1351821521444301E-3</c:v>
                </c:pt>
                <c:pt idx="495">
                  <c:v>3.2948768693790401E-3</c:v>
                </c:pt>
                <c:pt idx="496">
                  <c:v>3.3263922109638502E-3</c:v>
                </c:pt>
                <c:pt idx="497">
                  <c:v>3.2971208900465002E-3</c:v>
                </c:pt>
                <c:pt idx="498">
                  <c:v>3.0658496197621902E-3</c:v>
                </c:pt>
                <c:pt idx="499">
                  <c:v>3.4889916961976298E-3</c:v>
                </c:pt>
                <c:pt idx="500">
                  <c:v>3.3514491974672698E-3</c:v>
                </c:pt>
                <c:pt idx="501">
                  <c:v>3.2111503688964801E-3</c:v>
                </c:pt>
                <c:pt idx="502">
                  <c:v>3.1164365350266599E-3</c:v>
                </c:pt>
                <c:pt idx="503">
                  <c:v>3.0862745525076E-3</c:v>
                </c:pt>
                <c:pt idx="504">
                  <c:v>3.3422604445550699E-3</c:v>
                </c:pt>
                <c:pt idx="505">
                  <c:v>3.3169084411223898E-3</c:v>
                </c:pt>
                <c:pt idx="506">
                  <c:v>3.4455797470996398E-3</c:v>
                </c:pt>
                <c:pt idx="507">
                  <c:v>3.5160730056749399E-3</c:v>
                </c:pt>
                <c:pt idx="508">
                  <c:v>3.5492985988085E-3</c:v>
                </c:pt>
                <c:pt idx="509">
                  <c:v>3.37555323329377E-3</c:v>
                </c:pt>
                <c:pt idx="510">
                  <c:v>3.2275569149150599E-3</c:v>
                </c:pt>
                <c:pt idx="511">
                  <c:v>3.2059967014056601E-3</c:v>
                </c:pt>
                <c:pt idx="512">
                  <c:v>2.5329700000000302E-3</c:v>
                </c:pt>
                <c:pt idx="513">
                  <c:v>3.2059866017719102E-3</c:v>
                </c:pt>
                <c:pt idx="514">
                  <c:v>3.2275554445005301E-3</c:v>
                </c:pt>
                <c:pt idx="515">
                  <c:v>3.37554493522216E-3</c:v>
                </c:pt>
                <c:pt idx="516">
                  <c:v>3.5493002062785598E-3</c:v>
                </c:pt>
                <c:pt idx="517">
                  <c:v>3.51607287646047E-3</c:v>
                </c:pt>
                <c:pt idx="518">
                  <c:v>3.44558004632433E-3</c:v>
                </c:pt>
                <c:pt idx="519">
                  <c:v>3.3169094348849799E-3</c:v>
                </c:pt>
                <c:pt idx="520">
                  <c:v>3.3422604893850599E-3</c:v>
                </c:pt>
                <c:pt idx="521">
                  <c:v>3.0862638953642598E-3</c:v>
                </c:pt>
                <c:pt idx="522">
                  <c:v>3.1164265807089001E-3</c:v>
                </c:pt>
                <c:pt idx="523">
                  <c:v>3.2111703200984202E-3</c:v>
                </c:pt>
                <c:pt idx="524">
                  <c:v>3.3514491268406602E-3</c:v>
                </c:pt>
                <c:pt idx="525">
                  <c:v>3.4889818072109499E-3</c:v>
                </c:pt>
                <c:pt idx="526">
                  <c:v>3.0658708342061599E-3</c:v>
                </c:pt>
                <c:pt idx="527">
                  <c:v>3.2971417293807702E-3</c:v>
                </c:pt>
                <c:pt idx="528">
                  <c:v>3.3263925325607599E-3</c:v>
                </c:pt>
                <c:pt idx="529">
                  <c:v>3.2949022041608399E-3</c:v>
                </c:pt>
                <c:pt idx="530">
                  <c:v>3.1352158280796199E-3</c:v>
                </c:pt>
                <c:pt idx="531">
                  <c:v>3.4278954864792799E-3</c:v>
                </c:pt>
                <c:pt idx="532">
                  <c:v>3.11982191910213E-3</c:v>
                </c:pt>
                <c:pt idx="533">
                  <c:v>3.3564249538465801E-3</c:v>
                </c:pt>
                <c:pt idx="534">
                  <c:v>3.30168726755639E-3</c:v>
                </c:pt>
                <c:pt idx="535">
                  <c:v>3.5490254474855498E-3</c:v>
                </c:pt>
                <c:pt idx="536">
                  <c:v>2.4077280420987399E-3</c:v>
                </c:pt>
                <c:pt idx="537">
                  <c:v>2.6446743291696599E-3</c:v>
                </c:pt>
                <c:pt idx="538">
                  <c:v>4.2773308569948104E-3</c:v>
                </c:pt>
                <c:pt idx="539">
                  <c:v>4.2517656828800002E-3</c:v>
                </c:pt>
                <c:pt idx="540">
                  <c:v>3.2250850131277202E-3</c:v>
                </c:pt>
                <c:pt idx="541">
                  <c:v>4.6213397889395703E-3</c:v>
                </c:pt>
                <c:pt idx="542">
                  <c:v>3.48689252016591E-3</c:v>
                </c:pt>
                <c:pt idx="543">
                  <c:v>3.0629323422171799E-3</c:v>
                </c:pt>
                <c:pt idx="544">
                  <c:v>2.71353458141019E-3</c:v>
                </c:pt>
                <c:pt idx="545">
                  <c:v>3.66419120287807E-3</c:v>
                </c:pt>
                <c:pt idx="546">
                  <c:v>3.26841577718334E-3</c:v>
                </c:pt>
                <c:pt idx="547">
                  <c:v>4.0543372625621603E-3</c:v>
                </c:pt>
                <c:pt idx="548">
                  <c:v>4.3457007449847502E-3</c:v>
                </c:pt>
                <c:pt idx="549">
                  <c:v>2.23408575296675E-3</c:v>
                </c:pt>
                <c:pt idx="550">
                  <c:v>4.3067209779134802E-3</c:v>
                </c:pt>
                <c:pt idx="551">
                  <c:v>1.2294450805208799E-3</c:v>
                </c:pt>
                <c:pt idx="552">
                  <c:v>2.8793667368021201E-3</c:v>
                </c:pt>
                <c:pt idx="553">
                  <c:v>2.3354746056850999E-3</c:v>
                </c:pt>
                <c:pt idx="554">
                  <c:v>2.6065159237650898E-3</c:v>
                </c:pt>
                <c:pt idx="555">
                  <c:v>7.1298399661949103E-3</c:v>
                </c:pt>
                <c:pt idx="556">
                  <c:v>5.0613029554947599E-3</c:v>
                </c:pt>
                <c:pt idx="557">
                  <c:v>2.4225243576337899E-3</c:v>
                </c:pt>
                <c:pt idx="558">
                  <c:v>5.09244008590185E-3</c:v>
                </c:pt>
                <c:pt idx="559">
                  <c:v>6.7085447216590896E-3</c:v>
                </c:pt>
                <c:pt idx="560">
                  <c:v>5.1803185228130504E-3</c:v>
                </c:pt>
                <c:pt idx="561">
                  <c:v>2.8667850094319901E-3</c:v>
                </c:pt>
                <c:pt idx="562">
                  <c:v>2.3347097867186801E-3</c:v>
                </c:pt>
                <c:pt idx="563">
                  <c:v>4.2515120888455696E-3</c:v>
                </c:pt>
                <c:pt idx="564">
                  <c:v>5.8451975162606799E-3</c:v>
                </c:pt>
                <c:pt idx="565">
                  <c:v>2.0678684298813602E-3</c:v>
                </c:pt>
                <c:pt idx="566">
                  <c:v>6.0470667415284899E-3</c:v>
                </c:pt>
                <c:pt idx="567">
                  <c:v>6.8215380859524598E-3</c:v>
                </c:pt>
                <c:pt idx="568">
                  <c:v>8.1044816050442094E-3</c:v>
                </c:pt>
                <c:pt idx="569">
                  <c:v>5.7623056861596704E-3</c:v>
                </c:pt>
                <c:pt idx="570">
                  <c:v>1.06189709629747E-2</c:v>
                </c:pt>
                <c:pt idx="571">
                  <c:v>5.6382204323172803E-3</c:v>
                </c:pt>
                <c:pt idx="572">
                  <c:v>2.05696465382271E-3</c:v>
                </c:pt>
                <c:pt idx="573">
                  <c:v>5.5846912188753997E-3</c:v>
                </c:pt>
                <c:pt idx="574">
                  <c:v>9.0630762816275596E-3</c:v>
                </c:pt>
                <c:pt idx="575">
                  <c:v>1.0180629777611999E-2</c:v>
                </c:pt>
                <c:pt idx="576">
                  <c:v>6.2966103745408898E-3</c:v>
                </c:pt>
                <c:pt idx="577">
                  <c:v>1.3724221562784499E-3</c:v>
                </c:pt>
                <c:pt idx="578">
                  <c:v>6.0768597125900499E-3</c:v>
                </c:pt>
                <c:pt idx="579">
                  <c:v>1.71386674968155E-3</c:v>
                </c:pt>
                <c:pt idx="580">
                  <c:v>1.0301338954699001E-2</c:v>
                </c:pt>
                <c:pt idx="581">
                  <c:v>1.5674822139891E-2</c:v>
                </c:pt>
                <c:pt idx="582">
                  <c:v>1.17448147313655E-2</c:v>
                </c:pt>
                <c:pt idx="583">
                  <c:v>8.8686318401712903E-3</c:v>
                </c:pt>
                <c:pt idx="584">
                  <c:v>3.3923032664253398E-3</c:v>
                </c:pt>
                <c:pt idx="585">
                  <c:v>5.7729926491032401E-3</c:v>
                </c:pt>
                <c:pt idx="586">
                  <c:v>2.2588323754763199E-3</c:v>
                </c:pt>
                <c:pt idx="587">
                  <c:v>9.4556838222523108E-3</c:v>
                </c:pt>
                <c:pt idx="588">
                  <c:v>6.2174958118509397E-3</c:v>
                </c:pt>
                <c:pt idx="589">
                  <c:v>8.6263331114268902E-3</c:v>
                </c:pt>
                <c:pt idx="590">
                  <c:v>3.73705307829431E-3</c:v>
                </c:pt>
                <c:pt idx="591">
                  <c:v>1.2593984401169499E-3</c:v>
                </c:pt>
                <c:pt idx="592">
                  <c:v>5.61492372340889E-3</c:v>
                </c:pt>
                <c:pt idx="593">
                  <c:v>1.0762365338549001E-2</c:v>
                </c:pt>
                <c:pt idx="594">
                  <c:v>4.8976190314274099E-3</c:v>
                </c:pt>
                <c:pt idx="595">
                  <c:v>2.84190075908713E-3</c:v>
                </c:pt>
                <c:pt idx="596">
                  <c:v>6.8222661333680002E-3</c:v>
                </c:pt>
                <c:pt idx="597">
                  <c:v>1.02088884875534E-2</c:v>
                </c:pt>
                <c:pt idx="598">
                  <c:v>6.6890231609705196E-3</c:v>
                </c:pt>
                <c:pt idx="599">
                  <c:v>1.7579514263838501E-2</c:v>
                </c:pt>
                <c:pt idx="600">
                  <c:v>2.9149446219672902E-3</c:v>
                </c:pt>
                <c:pt idx="601">
                  <c:v>4.8602398663954802E-3</c:v>
                </c:pt>
                <c:pt idx="602">
                  <c:v>6.0775336238724298E-3</c:v>
                </c:pt>
                <c:pt idx="603">
                  <c:v>3.6486897251068102E-3</c:v>
                </c:pt>
                <c:pt idx="604">
                  <c:v>1.02504908048386E-2</c:v>
                </c:pt>
                <c:pt idx="605">
                  <c:v>3.7368514083918301E-3</c:v>
                </c:pt>
                <c:pt idx="606">
                  <c:v>8.84136680599216E-3</c:v>
                </c:pt>
                <c:pt idx="607">
                  <c:v>1.00245785954323E-2</c:v>
                </c:pt>
                <c:pt idx="608">
                  <c:v>3.2383091084940501E-3</c:v>
                </c:pt>
                <c:pt idx="609">
                  <c:v>7.2949902206794603E-3</c:v>
                </c:pt>
                <c:pt idx="610">
                  <c:v>9.2340758286955805E-3</c:v>
                </c:pt>
                <c:pt idx="611">
                  <c:v>1.6209964278569501E-2</c:v>
                </c:pt>
                <c:pt idx="612">
                  <c:v>1.17792729322696E-2</c:v>
                </c:pt>
                <c:pt idx="613">
                  <c:v>8.6839258753585898E-3</c:v>
                </c:pt>
                <c:pt idx="614">
                  <c:v>8.5456109532613296E-3</c:v>
                </c:pt>
                <c:pt idx="615">
                  <c:v>1.1734629359246899E-2</c:v>
                </c:pt>
                <c:pt idx="616">
                  <c:v>3.05951184225523E-2</c:v>
                </c:pt>
                <c:pt idx="617">
                  <c:v>6.41927272654777E-3</c:v>
                </c:pt>
                <c:pt idx="618">
                  <c:v>2.5894459683885999E-3</c:v>
                </c:pt>
                <c:pt idx="619">
                  <c:v>1.4333911338713499E-2</c:v>
                </c:pt>
                <c:pt idx="620">
                  <c:v>4.0363464257295902E-3</c:v>
                </c:pt>
                <c:pt idx="621">
                  <c:v>3.3581754067499199E-3</c:v>
                </c:pt>
                <c:pt idx="622">
                  <c:v>6.4274245270170196E-3</c:v>
                </c:pt>
                <c:pt idx="623">
                  <c:v>1.92847879783523E-2</c:v>
                </c:pt>
                <c:pt idx="624">
                  <c:v>1.20689324114604E-2</c:v>
                </c:pt>
                <c:pt idx="625">
                  <c:v>6.4956562333993604E-3</c:v>
                </c:pt>
                <c:pt idx="626">
                  <c:v>9.5847939787978703E-3</c:v>
                </c:pt>
                <c:pt idx="627">
                  <c:v>1.39619598774527E-2</c:v>
                </c:pt>
                <c:pt idx="628">
                  <c:v>1.11629544942054E-2</c:v>
                </c:pt>
                <c:pt idx="629">
                  <c:v>5.6683963519323496E-3</c:v>
                </c:pt>
                <c:pt idx="630">
                  <c:v>3.4802368957443102E-3</c:v>
                </c:pt>
                <c:pt idx="631">
                  <c:v>5.7982826277096899E-3</c:v>
                </c:pt>
                <c:pt idx="632">
                  <c:v>8.09724127107498E-3</c:v>
                </c:pt>
                <c:pt idx="633">
                  <c:v>1.4823789916401301E-2</c:v>
                </c:pt>
                <c:pt idx="634">
                  <c:v>9.0882753734575997E-3</c:v>
                </c:pt>
                <c:pt idx="635">
                  <c:v>6.3141944801217501E-3</c:v>
                </c:pt>
                <c:pt idx="636">
                  <c:v>1.6494681254031598E-2</c:v>
                </c:pt>
                <c:pt idx="637">
                  <c:v>1.27587508770071E-2</c:v>
                </c:pt>
                <c:pt idx="638">
                  <c:v>6.6042131225529099E-3</c:v>
                </c:pt>
                <c:pt idx="639">
                  <c:v>8.0450732913131401E-3</c:v>
                </c:pt>
                <c:pt idx="640">
                  <c:v>1.1663528079976501E-2</c:v>
                </c:pt>
                <c:pt idx="641">
                  <c:v>8.3780730375964101E-3</c:v>
                </c:pt>
                <c:pt idx="642">
                  <c:v>4.7280965163266301E-3</c:v>
                </c:pt>
                <c:pt idx="643">
                  <c:v>9.4993130185631793E-3</c:v>
                </c:pt>
                <c:pt idx="644">
                  <c:v>7.9863377186676701E-3</c:v>
                </c:pt>
                <c:pt idx="645">
                  <c:v>1.3662056936863501E-2</c:v>
                </c:pt>
                <c:pt idx="646">
                  <c:v>1.6808123784768501E-2</c:v>
                </c:pt>
                <c:pt idx="647">
                  <c:v>1.5948473340495602E-2</c:v>
                </c:pt>
                <c:pt idx="648">
                  <c:v>8.1817939795682994E-3</c:v>
                </c:pt>
                <c:pt idx="649">
                  <c:v>1.7281593855663299E-2</c:v>
                </c:pt>
                <c:pt idx="650">
                  <c:v>2.9470198266893302E-3</c:v>
                </c:pt>
                <c:pt idx="651">
                  <c:v>1.96609287548071E-2</c:v>
                </c:pt>
                <c:pt idx="652">
                  <c:v>5.4965375195753898E-3</c:v>
                </c:pt>
                <c:pt idx="653">
                  <c:v>9.0076725297992492E-3</c:v>
                </c:pt>
                <c:pt idx="654">
                  <c:v>6.5311976055620899E-3</c:v>
                </c:pt>
                <c:pt idx="655">
                  <c:v>7.7874334245950404E-3</c:v>
                </c:pt>
                <c:pt idx="656">
                  <c:v>6.16051044443559E-3</c:v>
                </c:pt>
                <c:pt idx="657">
                  <c:v>1.29037209981714E-2</c:v>
                </c:pt>
                <c:pt idx="658">
                  <c:v>1.41507434221669E-3</c:v>
                </c:pt>
                <c:pt idx="659">
                  <c:v>6.2222917876052697E-3</c:v>
                </c:pt>
                <c:pt idx="660">
                  <c:v>1.35707178659937E-2</c:v>
                </c:pt>
                <c:pt idx="661">
                  <c:v>3.2847231361257802E-3</c:v>
                </c:pt>
                <c:pt idx="662">
                  <c:v>1.3750059072004E-2</c:v>
                </c:pt>
                <c:pt idx="663">
                  <c:v>1.23612847469387E-2</c:v>
                </c:pt>
                <c:pt idx="664">
                  <c:v>9.0340941589790794E-3</c:v>
                </c:pt>
                <c:pt idx="665">
                  <c:v>9.3539646986077508E-3</c:v>
                </c:pt>
                <c:pt idx="666">
                  <c:v>3.6841778512987102E-3</c:v>
                </c:pt>
                <c:pt idx="667">
                  <c:v>5.9275725117390998E-3</c:v>
                </c:pt>
                <c:pt idx="668">
                  <c:v>9.5708250075163294E-3</c:v>
                </c:pt>
                <c:pt idx="669">
                  <c:v>7.7607780214421799E-3</c:v>
                </c:pt>
                <c:pt idx="670">
                  <c:v>6.2299984824556801E-3</c:v>
                </c:pt>
                <c:pt idx="671">
                  <c:v>8.5152051665241708E-3</c:v>
                </c:pt>
                <c:pt idx="672">
                  <c:v>1.2102829033949001E-2</c:v>
                </c:pt>
                <c:pt idx="673">
                  <c:v>1.00805626853118E-2</c:v>
                </c:pt>
                <c:pt idx="674">
                  <c:v>1.7800351748895299E-2</c:v>
                </c:pt>
                <c:pt idx="675">
                  <c:v>1.2098816844241401E-2</c:v>
                </c:pt>
                <c:pt idx="676">
                  <c:v>5.3792414353698598E-3</c:v>
                </c:pt>
                <c:pt idx="677">
                  <c:v>1.07633430961574E-2</c:v>
                </c:pt>
                <c:pt idx="678">
                  <c:v>1.17479457040114E-2</c:v>
                </c:pt>
                <c:pt idx="679">
                  <c:v>1.22757206466464E-2</c:v>
                </c:pt>
                <c:pt idx="680">
                  <c:v>1.6671778849300999E-2</c:v>
                </c:pt>
                <c:pt idx="681">
                  <c:v>3.9293666260734701E-3</c:v>
                </c:pt>
                <c:pt idx="682">
                  <c:v>9.1664562977085105E-3</c:v>
                </c:pt>
                <c:pt idx="683">
                  <c:v>3.1046493416326398E-3</c:v>
                </c:pt>
                <c:pt idx="684">
                  <c:v>1.5943052269236299E-2</c:v>
                </c:pt>
                <c:pt idx="685">
                  <c:v>6.5505050820168801E-3</c:v>
                </c:pt>
                <c:pt idx="686">
                  <c:v>1.3491530240046901E-2</c:v>
                </c:pt>
                <c:pt idx="687">
                  <c:v>3.7808343772506099E-3</c:v>
                </c:pt>
                <c:pt idx="688">
                  <c:v>2.1331357266793902E-2</c:v>
                </c:pt>
                <c:pt idx="689">
                  <c:v>2.6628090357132199E-2</c:v>
                </c:pt>
                <c:pt idx="690">
                  <c:v>1.0476476777376099E-2</c:v>
                </c:pt>
                <c:pt idx="691">
                  <c:v>1.79238111008122E-2</c:v>
                </c:pt>
                <c:pt idx="692">
                  <c:v>1.97771835010069E-3</c:v>
                </c:pt>
                <c:pt idx="693">
                  <c:v>1.1396245312597499E-2</c:v>
                </c:pt>
                <c:pt idx="694">
                  <c:v>9.6826260721459192E-3</c:v>
                </c:pt>
                <c:pt idx="695">
                  <c:v>1.2852255410798499E-2</c:v>
                </c:pt>
                <c:pt idx="696">
                  <c:v>2.0660954520544301E-2</c:v>
                </c:pt>
                <c:pt idx="697">
                  <c:v>4.9580199212185504E-3</c:v>
                </c:pt>
                <c:pt idx="698">
                  <c:v>4.8487919010303101E-3</c:v>
                </c:pt>
                <c:pt idx="699">
                  <c:v>5.6289828711766398E-3</c:v>
                </c:pt>
                <c:pt idx="700">
                  <c:v>1.5968374559096499E-2</c:v>
                </c:pt>
                <c:pt idx="701">
                  <c:v>1.4516738924527799E-2</c:v>
                </c:pt>
                <c:pt idx="702">
                  <c:v>2.39857134368795E-2</c:v>
                </c:pt>
                <c:pt idx="703">
                  <c:v>3.0618971351271699E-3</c:v>
                </c:pt>
                <c:pt idx="704">
                  <c:v>1.74466621753991E-2</c:v>
                </c:pt>
                <c:pt idx="705">
                  <c:v>2.5084612866219401E-2</c:v>
                </c:pt>
                <c:pt idx="706">
                  <c:v>1.16020677280216E-2</c:v>
                </c:pt>
                <c:pt idx="707">
                  <c:v>7.5649987539258704E-3</c:v>
                </c:pt>
                <c:pt idx="708">
                  <c:v>1.1668263028506E-2</c:v>
                </c:pt>
                <c:pt idx="709">
                  <c:v>6.9448815286655497E-3</c:v>
                </c:pt>
                <c:pt idx="710">
                  <c:v>7.0911234545310304E-3</c:v>
                </c:pt>
                <c:pt idx="711">
                  <c:v>1.06083851205073E-2</c:v>
                </c:pt>
                <c:pt idx="712">
                  <c:v>2.3859193750208701E-2</c:v>
                </c:pt>
                <c:pt idx="713">
                  <c:v>1.1556319694647601E-2</c:v>
                </c:pt>
                <c:pt idx="714">
                  <c:v>4.6837630496215296E-3</c:v>
                </c:pt>
                <c:pt idx="715">
                  <c:v>2.1312533467572501E-3</c:v>
                </c:pt>
                <c:pt idx="716">
                  <c:v>6.1824870367595602E-3</c:v>
                </c:pt>
                <c:pt idx="717">
                  <c:v>9.5916083818512899E-3</c:v>
                </c:pt>
                <c:pt idx="718">
                  <c:v>7.0165792995617498E-3</c:v>
                </c:pt>
                <c:pt idx="719">
                  <c:v>1.17226650553063E-2</c:v>
                </c:pt>
                <c:pt idx="720">
                  <c:v>9.4147752673868906E-3</c:v>
                </c:pt>
                <c:pt idx="721">
                  <c:v>1.2354469004679999E-2</c:v>
                </c:pt>
                <c:pt idx="722">
                  <c:v>6.6855356434394999E-3</c:v>
                </c:pt>
                <c:pt idx="723">
                  <c:v>1.39478660373585E-2</c:v>
                </c:pt>
                <c:pt idx="724">
                  <c:v>1.22466508896759E-2</c:v>
                </c:pt>
                <c:pt idx="725">
                  <c:v>1.9888176053402599E-2</c:v>
                </c:pt>
                <c:pt idx="726">
                  <c:v>1.37287797513108E-2</c:v>
                </c:pt>
                <c:pt idx="727">
                  <c:v>1.21202820404849E-2</c:v>
                </c:pt>
                <c:pt idx="728">
                  <c:v>1.18635589412452E-2</c:v>
                </c:pt>
                <c:pt idx="729">
                  <c:v>1.16125397115403E-2</c:v>
                </c:pt>
                <c:pt idx="730">
                  <c:v>1.4846045771601901E-2</c:v>
                </c:pt>
                <c:pt idx="731">
                  <c:v>2.1098870915051401E-2</c:v>
                </c:pt>
                <c:pt idx="732">
                  <c:v>3.4703501353586801E-3</c:v>
                </c:pt>
                <c:pt idx="733">
                  <c:v>1.73591933160617E-2</c:v>
                </c:pt>
                <c:pt idx="734">
                  <c:v>6.6277506535626397E-3</c:v>
                </c:pt>
                <c:pt idx="735">
                  <c:v>7.4640927964823699E-3</c:v>
                </c:pt>
                <c:pt idx="736">
                  <c:v>1.7417139062053201E-2</c:v>
                </c:pt>
                <c:pt idx="737">
                  <c:v>1.2861310975374299E-2</c:v>
                </c:pt>
                <c:pt idx="738">
                  <c:v>4.6226303460475803E-3</c:v>
                </c:pt>
                <c:pt idx="739">
                  <c:v>1.19404327303536E-2</c:v>
                </c:pt>
                <c:pt idx="740">
                  <c:v>8.5719421697827598E-3</c:v>
                </c:pt>
                <c:pt idx="741">
                  <c:v>1.0567078619126501E-2</c:v>
                </c:pt>
                <c:pt idx="742">
                  <c:v>3.5413446773536498E-3</c:v>
                </c:pt>
                <c:pt idx="743">
                  <c:v>1.92231423391208E-2</c:v>
                </c:pt>
                <c:pt idx="744">
                  <c:v>7.5495288256221703E-3</c:v>
                </c:pt>
                <c:pt idx="745">
                  <c:v>9.82626693313895E-3</c:v>
                </c:pt>
                <c:pt idx="746">
                  <c:v>5.59314377102895E-3</c:v>
                </c:pt>
                <c:pt idx="747">
                  <c:v>7.6813182445853697E-3</c:v>
                </c:pt>
                <c:pt idx="748">
                  <c:v>6.4181496848624503E-3</c:v>
                </c:pt>
                <c:pt idx="749">
                  <c:v>1.25643448079277E-3</c:v>
                </c:pt>
                <c:pt idx="750">
                  <c:v>7.3663703214880503E-3</c:v>
                </c:pt>
                <c:pt idx="751">
                  <c:v>1.6623156865424201E-2</c:v>
                </c:pt>
                <c:pt idx="752">
                  <c:v>4.6387529592606001E-3</c:v>
                </c:pt>
                <c:pt idx="753">
                  <c:v>1.14189921878115E-2</c:v>
                </c:pt>
                <c:pt idx="754">
                  <c:v>1.22885251681923E-2</c:v>
                </c:pt>
                <c:pt idx="755">
                  <c:v>7.1511267694292302E-3</c:v>
                </c:pt>
                <c:pt idx="756">
                  <c:v>2.4886469488459E-3</c:v>
                </c:pt>
                <c:pt idx="757">
                  <c:v>3.6453427607839599E-3</c:v>
                </c:pt>
                <c:pt idx="758">
                  <c:v>8.1111834410830599E-3</c:v>
                </c:pt>
                <c:pt idx="759">
                  <c:v>8.6012775439233396E-3</c:v>
                </c:pt>
                <c:pt idx="760">
                  <c:v>9.3514379181439296E-3</c:v>
                </c:pt>
                <c:pt idx="761">
                  <c:v>1.38837650748095E-2</c:v>
                </c:pt>
                <c:pt idx="762">
                  <c:v>1.37020193106162E-2</c:v>
                </c:pt>
                <c:pt idx="763">
                  <c:v>1.7621576966480601E-3</c:v>
                </c:pt>
                <c:pt idx="764">
                  <c:v>2.03460801537028E-3</c:v>
                </c:pt>
                <c:pt idx="765">
                  <c:v>8.0933304028502403E-3</c:v>
                </c:pt>
                <c:pt idx="766">
                  <c:v>2.0204497980400301E-2</c:v>
                </c:pt>
                <c:pt idx="767">
                  <c:v>8.3215154958301493E-3</c:v>
                </c:pt>
                <c:pt idx="768">
                  <c:v>2.5833080417557601E-2</c:v>
                </c:pt>
                <c:pt idx="769">
                  <c:v>1.02084652997598E-2</c:v>
                </c:pt>
                <c:pt idx="770">
                  <c:v>6.7975095048071798E-3</c:v>
                </c:pt>
                <c:pt idx="771">
                  <c:v>3.5369468564003102E-2</c:v>
                </c:pt>
                <c:pt idx="772">
                  <c:v>7.5662906215000804E-3</c:v>
                </c:pt>
                <c:pt idx="773">
                  <c:v>1.3803056906700001E-2</c:v>
                </c:pt>
                <c:pt idx="774">
                  <c:v>1.3512751242896501E-3</c:v>
                </c:pt>
                <c:pt idx="775">
                  <c:v>5.1056854171439101E-3</c:v>
                </c:pt>
                <c:pt idx="776">
                  <c:v>4.0615083655706104E-3</c:v>
                </c:pt>
                <c:pt idx="777">
                  <c:v>1.0124699442003201E-2</c:v>
                </c:pt>
                <c:pt idx="778">
                  <c:v>3.9750454161053298E-3</c:v>
                </c:pt>
                <c:pt idx="779">
                  <c:v>1.1960301757062799E-2</c:v>
                </c:pt>
                <c:pt idx="780">
                  <c:v>7.0514961499315897E-3</c:v>
                </c:pt>
                <c:pt idx="781">
                  <c:v>1.2147278283862599E-2</c:v>
                </c:pt>
                <c:pt idx="782">
                  <c:v>9.3943036057229905E-3</c:v>
                </c:pt>
                <c:pt idx="783">
                  <c:v>1.0146196609218699E-2</c:v>
                </c:pt>
                <c:pt idx="784">
                  <c:v>1.15176146873257E-2</c:v>
                </c:pt>
                <c:pt idx="785">
                  <c:v>7.8506976805695402E-3</c:v>
                </c:pt>
                <c:pt idx="786">
                  <c:v>1.34130069808228E-2</c:v>
                </c:pt>
                <c:pt idx="787">
                  <c:v>3.6000097187091E-3</c:v>
                </c:pt>
                <c:pt idx="788">
                  <c:v>1.16642169407123E-2</c:v>
                </c:pt>
                <c:pt idx="789">
                  <c:v>5.0015293325541901E-3</c:v>
                </c:pt>
                <c:pt idx="790">
                  <c:v>9.0289895819299706E-3</c:v>
                </c:pt>
                <c:pt idx="791">
                  <c:v>7.8908025547785692E-3</c:v>
                </c:pt>
                <c:pt idx="792">
                  <c:v>1.8211209352983E-2</c:v>
                </c:pt>
                <c:pt idx="793">
                  <c:v>1.40730966881813E-2</c:v>
                </c:pt>
                <c:pt idx="794">
                  <c:v>4.1428056424843299E-3</c:v>
                </c:pt>
                <c:pt idx="795">
                  <c:v>9.7761815741116403E-3</c:v>
                </c:pt>
                <c:pt idx="796">
                  <c:v>7.6505850166899E-3</c:v>
                </c:pt>
                <c:pt idx="797">
                  <c:v>4.6334247033916502E-3</c:v>
                </c:pt>
                <c:pt idx="798">
                  <c:v>9.8988691239605704E-3</c:v>
                </c:pt>
                <c:pt idx="799">
                  <c:v>2.1492274750200401E-2</c:v>
                </c:pt>
                <c:pt idx="800">
                  <c:v>6.0584390536259402E-3</c:v>
                </c:pt>
                <c:pt idx="801">
                  <c:v>6.3630360793570798E-3</c:v>
                </c:pt>
                <c:pt idx="802">
                  <c:v>3.4864983567040402E-3</c:v>
                </c:pt>
                <c:pt idx="803">
                  <c:v>8.8922069459330504E-3</c:v>
                </c:pt>
                <c:pt idx="804">
                  <c:v>1.2275419551937901E-2</c:v>
                </c:pt>
                <c:pt idx="805">
                  <c:v>9.3883505664946292E-3</c:v>
                </c:pt>
                <c:pt idx="806">
                  <c:v>1.7679322214383699E-2</c:v>
                </c:pt>
                <c:pt idx="807">
                  <c:v>8.3283312601384902E-3</c:v>
                </c:pt>
                <c:pt idx="808">
                  <c:v>3.8451616053244101E-3</c:v>
                </c:pt>
                <c:pt idx="809">
                  <c:v>1.3507662252103401E-2</c:v>
                </c:pt>
                <c:pt idx="810">
                  <c:v>1.6523386105468801E-2</c:v>
                </c:pt>
                <c:pt idx="811">
                  <c:v>1.24555305988946E-2</c:v>
                </c:pt>
                <c:pt idx="812">
                  <c:v>6.8977197047865001E-3</c:v>
                </c:pt>
                <c:pt idx="813">
                  <c:v>6.3501003597266096E-3</c:v>
                </c:pt>
                <c:pt idx="814">
                  <c:v>5.8591263091437099E-3</c:v>
                </c:pt>
                <c:pt idx="815">
                  <c:v>1.3688262844130401E-2</c:v>
                </c:pt>
                <c:pt idx="816">
                  <c:v>4.3470353581262699E-3</c:v>
                </c:pt>
                <c:pt idx="817">
                  <c:v>1.30355162918122E-2</c:v>
                </c:pt>
                <c:pt idx="818">
                  <c:v>1.24351781875492E-2</c:v>
                </c:pt>
                <c:pt idx="819">
                  <c:v>5.9171637473708601E-3</c:v>
                </c:pt>
                <c:pt idx="820">
                  <c:v>1.4592719937794299E-2</c:v>
                </c:pt>
                <c:pt idx="821">
                  <c:v>7.1787122769424996E-3</c:v>
                </c:pt>
                <c:pt idx="822">
                  <c:v>2.3435371502282601E-2</c:v>
                </c:pt>
                <c:pt idx="823">
                  <c:v>7.3517890048205303E-3</c:v>
                </c:pt>
                <c:pt idx="824">
                  <c:v>6.3314796171590098E-3</c:v>
                </c:pt>
                <c:pt idx="825">
                  <c:v>1.8236718121690601E-2</c:v>
                </c:pt>
                <c:pt idx="826">
                  <c:v>1.87801377144605E-2</c:v>
                </c:pt>
                <c:pt idx="827">
                  <c:v>7.8623171298542807E-3</c:v>
                </c:pt>
                <c:pt idx="828">
                  <c:v>1.2454391320799301E-2</c:v>
                </c:pt>
                <c:pt idx="829">
                  <c:v>5.7241198644071003E-3</c:v>
                </c:pt>
                <c:pt idx="830">
                  <c:v>1.7546242982975E-2</c:v>
                </c:pt>
                <c:pt idx="831">
                  <c:v>2.08476529846887E-3</c:v>
                </c:pt>
                <c:pt idx="832">
                  <c:v>5.9840700077873404E-3</c:v>
                </c:pt>
                <c:pt idx="833">
                  <c:v>1.42977166539355E-2</c:v>
                </c:pt>
                <c:pt idx="834">
                  <c:v>8.0432639046906802E-3</c:v>
                </c:pt>
                <c:pt idx="835">
                  <c:v>9.2007155597051294E-3</c:v>
                </c:pt>
                <c:pt idx="836">
                  <c:v>1.11778802593739E-2</c:v>
                </c:pt>
                <c:pt idx="837">
                  <c:v>8.7179349463964197E-3</c:v>
                </c:pt>
                <c:pt idx="838">
                  <c:v>3.6811992168449699E-3</c:v>
                </c:pt>
                <c:pt idx="839">
                  <c:v>1.61916744093407E-2</c:v>
                </c:pt>
                <c:pt idx="840">
                  <c:v>5.2873886574290102E-3</c:v>
                </c:pt>
                <c:pt idx="841">
                  <c:v>5.2341117536789401E-3</c:v>
                </c:pt>
                <c:pt idx="842">
                  <c:v>4.9576570205793801E-3</c:v>
                </c:pt>
                <c:pt idx="843">
                  <c:v>4.5504195440090999E-3</c:v>
                </c:pt>
                <c:pt idx="844">
                  <c:v>6.5497395521425103E-3</c:v>
                </c:pt>
                <c:pt idx="845">
                  <c:v>3.37213640468309E-3</c:v>
                </c:pt>
                <c:pt idx="846">
                  <c:v>1.47853303807389E-2</c:v>
                </c:pt>
                <c:pt idx="847">
                  <c:v>1.03808426433503E-2</c:v>
                </c:pt>
                <c:pt idx="848">
                  <c:v>5.4711205971990796E-3</c:v>
                </c:pt>
                <c:pt idx="849">
                  <c:v>1.72626280328344E-2</c:v>
                </c:pt>
                <c:pt idx="850">
                  <c:v>1.1184315198638699E-2</c:v>
                </c:pt>
                <c:pt idx="851">
                  <c:v>1.94577955066755E-2</c:v>
                </c:pt>
                <c:pt idx="852">
                  <c:v>5.8810043376365598E-3</c:v>
                </c:pt>
                <c:pt idx="853">
                  <c:v>1.70905084416E-2</c:v>
                </c:pt>
                <c:pt idx="854">
                  <c:v>2.1528945248488099E-2</c:v>
                </c:pt>
                <c:pt idx="855">
                  <c:v>1.42601245158799E-2</c:v>
                </c:pt>
                <c:pt idx="856">
                  <c:v>5.3697506051957403E-3</c:v>
                </c:pt>
                <c:pt idx="857">
                  <c:v>6.2372236549077696E-3</c:v>
                </c:pt>
                <c:pt idx="858">
                  <c:v>1.1017780000072599E-2</c:v>
                </c:pt>
                <c:pt idx="859">
                  <c:v>7.54199292147639E-3</c:v>
                </c:pt>
                <c:pt idx="860">
                  <c:v>7.3439982346471203E-3</c:v>
                </c:pt>
                <c:pt idx="861">
                  <c:v>8.5272553076473495E-3</c:v>
                </c:pt>
                <c:pt idx="862">
                  <c:v>4.8600765755284102E-3</c:v>
                </c:pt>
                <c:pt idx="863">
                  <c:v>1.7702118764148001E-2</c:v>
                </c:pt>
                <c:pt idx="864">
                  <c:v>9.8375773019631196E-3</c:v>
                </c:pt>
                <c:pt idx="865">
                  <c:v>1.7864992523673202E-2</c:v>
                </c:pt>
                <c:pt idx="866">
                  <c:v>6.6700688385203299E-3</c:v>
                </c:pt>
                <c:pt idx="867">
                  <c:v>1.23619453825035E-2</c:v>
                </c:pt>
                <c:pt idx="868">
                  <c:v>4.5380737779921604E-3</c:v>
                </c:pt>
                <c:pt idx="869">
                  <c:v>1.8407704643330702E-2</c:v>
                </c:pt>
                <c:pt idx="870">
                  <c:v>8.8296587269610805E-3</c:v>
                </c:pt>
                <c:pt idx="871">
                  <c:v>2.4032367274989801E-2</c:v>
                </c:pt>
                <c:pt idx="872">
                  <c:v>1.0395105378821301E-2</c:v>
                </c:pt>
                <c:pt idx="873">
                  <c:v>1.0359038890061199E-2</c:v>
                </c:pt>
                <c:pt idx="874">
                  <c:v>2.0551785232431701E-3</c:v>
                </c:pt>
                <c:pt idx="875">
                  <c:v>8.3361418586202704E-3</c:v>
                </c:pt>
                <c:pt idx="876">
                  <c:v>1.27598611357217E-2</c:v>
                </c:pt>
                <c:pt idx="877">
                  <c:v>1.2003165066281501E-2</c:v>
                </c:pt>
                <c:pt idx="878">
                  <c:v>1.35337629737668E-3</c:v>
                </c:pt>
                <c:pt idx="879">
                  <c:v>1.7680395632733999E-2</c:v>
                </c:pt>
                <c:pt idx="880">
                  <c:v>1.60034450959286E-2</c:v>
                </c:pt>
                <c:pt idx="881">
                  <c:v>9.4632070350647995E-3</c:v>
                </c:pt>
                <c:pt idx="882">
                  <c:v>8.2366818197682004E-3</c:v>
                </c:pt>
                <c:pt idx="883">
                  <c:v>2.2376528483658901E-2</c:v>
                </c:pt>
                <c:pt idx="884">
                  <c:v>1.1290521236364599E-2</c:v>
                </c:pt>
                <c:pt idx="885">
                  <c:v>6.9077290526236602E-3</c:v>
                </c:pt>
                <c:pt idx="886">
                  <c:v>1.3637405293882E-2</c:v>
                </c:pt>
                <c:pt idx="887">
                  <c:v>8.6860730806561804E-3</c:v>
                </c:pt>
                <c:pt idx="888">
                  <c:v>1.62227236296036E-2</c:v>
                </c:pt>
                <c:pt idx="889">
                  <c:v>6.6879366470459301E-3</c:v>
                </c:pt>
                <c:pt idx="890">
                  <c:v>1.6097872102784301E-2</c:v>
                </c:pt>
                <c:pt idx="891">
                  <c:v>1.14339592254346E-2</c:v>
                </c:pt>
                <c:pt idx="892">
                  <c:v>6.3676801199887504E-3</c:v>
                </c:pt>
                <c:pt idx="893">
                  <c:v>8.6332099323890507E-3</c:v>
                </c:pt>
                <c:pt idx="894">
                  <c:v>3.03436444775508E-2</c:v>
                </c:pt>
                <c:pt idx="895">
                  <c:v>3.1458483002999402E-2</c:v>
                </c:pt>
                <c:pt idx="896">
                  <c:v>4.9817630514909098E-3</c:v>
                </c:pt>
                <c:pt idx="897">
                  <c:v>9.5896561847909796E-3</c:v>
                </c:pt>
                <c:pt idx="898">
                  <c:v>2.7587590033564001E-2</c:v>
                </c:pt>
                <c:pt idx="899">
                  <c:v>1.0628069483824399E-2</c:v>
                </c:pt>
                <c:pt idx="900">
                  <c:v>2.4144315346683601E-2</c:v>
                </c:pt>
                <c:pt idx="901">
                  <c:v>1.7004927826121501E-2</c:v>
                </c:pt>
                <c:pt idx="902">
                  <c:v>1.43007895293547E-2</c:v>
                </c:pt>
                <c:pt idx="903">
                  <c:v>6.2570299889963803E-3</c:v>
                </c:pt>
                <c:pt idx="904">
                  <c:v>2.19199801836133E-2</c:v>
                </c:pt>
                <c:pt idx="905">
                  <c:v>2.17931401907481E-2</c:v>
                </c:pt>
                <c:pt idx="906">
                  <c:v>1.39388440673142E-2</c:v>
                </c:pt>
                <c:pt idx="907">
                  <c:v>1.06290293527208E-2</c:v>
                </c:pt>
                <c:pt idx="908">
                  <c:v>2.0412117038425999E-2</c:v>
                </c:pt>
                <c:pt idx="909">
                  <c:v>2.2560689218330598E-2</c:v>
                </c:pt>
                <c:pt idx="910">
                  <c:v>1.9369324169337999E-2</c:v>
                </c:pt>
                <c:pt idx="911">
                  <c:v>1.9626202876279999E-2</c:v>
                </c:pt>
                <c:pt idx="912">
                  <c:v>9.0066026933244905E-3</c:v>
                </c:pt>
                <c:pt idx="913">
                  <c:v>5.29557190377961E-3</c:v>
                </c:pt>
                <c:pt idx="914">
                  <c:v>3.9122952832076697E-3</c:v>
                </c:pt>
                <c:pt idx="915">
                  <c:v>2.5079996716108201E-2</c:v>
                </c:pt>
                <c:pt idx="916">
                  <c:v>1.9731561553257799E-2</c:v>
                </c:pt>
                <c:pt idx="917">
                  <c:v>1.3090441289616599E-2</c:v>
                </c:pt>
                <c:pt idx="918">
                  <c:v>2.98708373719252E-2</c:v>
                </c:pt>
                <c:pt idx="919">
                  <c:v>2.2612041683494701E-2</c:v>
                </c:pt>
                <c:pt idx="920">
                  <c:v>1.4766050259294099E-2</c:v>
                </c:pt>
                <c:pt idx="921">
                  <c:v>1.32817590703039E-2</c:v>
                </c:pt>
                <c:pt idx="922">
                  <c:v>9.7550779677509497E-3</c:v>
                </c:pt>
                <c:pt idx="923">
                  <c:v>1.28312530039315E-2</c:v>
                </c:pt>
                <c:pt idx="924">
                  <c:v>1.6056531063467602E-2</c:v>
                </c:pt>
                <c:pt idx="925">
                  <c:v>3.50674164902406E-3</c:v>
                </c:pt>
                <c:pt idx="926">
                  <c:v>2.8891507383658602E-2</c:v>
                </c:pt>
                <c:pt idx="927">
                  <c:v>2.3113993824410799E-2</c:v>
                </c:pt>
                <c:pt idx="928">
                  <c:v>2.4410462963223401E-2</c:v>
                </c:pt>
                <c:pt idx="929">
                  <c:v>1.31206016046902E-2</c:v>
                </c:pt>
                <c:pt idx="930">
                  <c:v>1.5993926174445099E-2</c:v>
                </c:pt>
                <c:pt idx="931">
                  <c:v>1.6816641908719499E-2</c:v>
                </c:pt>
                <c:pt idx="932">
                  <c:v>1.2079256659616899E-2</c:v>
                </c:pt>
                <c:pt idx="933">
                  <c:v>1.4823356786045501E-2</c:v>
                </c:pt>
                <c:pt idx="934">
                  <c:v>8.8249576017111805E-3</c:v>
                </c:pt>
                <c:pt idx="935">
                  <c:v>2.4044426140935399E-2</c:v>
                </c:pt>
                <c:pt idx="936">
                  <c:v>3.5330211730649201E-2</c:v>
                </c:pt>
                <c:pt idx="937">
                  <c:v>2.5557050747102999E-2</c:v>
                </c:pt>
                <c:pt idx="938">
                  <c:v>2.9380423165094101E-2</c:v>
                </c:pt>
                <c:pt idx="939">
                  <c:v>2.44234696863488E-2</c:v>
                </c:pt>
                <c:pt idx="940">
                  <c:v>1.03550520840989E-2</c:v>
                </c:pt>
                <c:pt idx="941">
                  <c:v>2.44347258411487E-2</c:v>
                </c:pt>
                <c:pt idx="942">
                  <c:v>2.1252285272883E-2</c:v>
                </c:pt>
                <c:pt idx="943">
                  <c:v>1.9490551257724899E-2</c:v>
                </c:pt>
                <c:pt idx="944">
                  <c:v>1.0919616012594001E-2</c:v>
                </c:pt>
                <c:pt idx="945">
                  <c:v>1.9773744050041901E-2</c:v>
                </c:pt>
                <c:pt idx="946">
                  <c:v>3.0859062027385101E-2</c:v>
                </c:pt>
                <c:pt idx="947">
                  <c:v>2.0521218610053401E-2</c:v>
                </c:pt>
                <c:pt idx="948">
                  <c:v>2.7553273655956001E-2</c:v>
                </c:pt>
                <c:pt idx="949">
                  <c:v>2.74212974062133E-2</c:v>
                </c:pt>
                <c:pt idx="950">
                  <c:v>3.6726444767769199E-2</c:v>
                </c:pt>
                <c:pt idx="951">
                  <c:v>1.9505931728066701E-2</c:v>
                </c:pt>
                <c:pt idx="952">
                  <c:v>3.0037392003967298E-2</c:v>
                </c:pt>
                <c:pt idx="953">
                  <c:v>3.75190442795389E-2</c:v>
                </c:pt>
                <c:pt idx="954">
                  <c:v>3.37178177628683E-2</c:v>
                </c:pt>
                <c:pt idx="955">
                  <c:v>5.5177232771587897E-2</c:v>
                </c:pt>
                <c:pt idx="956">
                  <c:v>5.1024862282616698E-2</c:v>
                </c:pt>
                <c:pt idx="957">
                  <c:v>2.0536879027009E-2</c:v>
                </c:pt>
                <c:pt idx="958">
                  <c:v>3.4815653411217201E-2</c:v>
                </c:pt>
                <c:pt idx="959">
                  <c:v>4.7372921300042302E-2</c:v>
                </c:pt>
                <c:pt idx="960">
                  <c:v>4.9129008638481603E-2</c:v>
                </c:pt>
                <c:pt idx="961">
                  <c:v>3.88033783652919E-2</c:v>
                </c:pt>
                <c:pt idx="962">
                  <c:v>5.7985958667336003E-2</c:v>
                </c:pt>
                <c:pt idx="963">
                  <c:v>3.7702439324929601E-2</c:v>
                </c:pt>
                <c:pt idx="964">
                  <c:v>4.2020330357221101E-2</c:v>
                </c:pt>
                <c:pt idx="965">
                  <c:v>5.1762994631300102E-2</c:v>
                </c:pt>
                <c:pt idx="966">
                  <c:v>5.4426372587560903E-2</c:v>
                </c:pt>
                <c:pt idx="967">
                  <c:v>6.2689576746696896E-2</c:v>
                </c:pt>
                <c:pt idx="968">
                  <c:v>6.3659278026223301E-2</c:v>
                </c:pt>
                <c:pt idx="969">
                  <c:v>7.4888911796941002E-2</c:v>
                </c:pt>
                <c:pt idx="970">
                  <c:v>9.1467288495560004E-2</c:v>
                </c:pt>
                <c:pt idx="971">
                  <c:v>9.5822208649195703E-2</c:v>
                </c:pt>
                <c:pt idx="972">
                  <c:v>0.124306793572556</c:v>
                </c:pt>
                <c:pt idx="973">
                  <c:v>0.13977774747723601</c:v>
                </c:pt>
                <c:pt idx="974">
                  <c:v>0.16253353686534999</c:v>
                </c:pt>
                <c:pt idx="975">
                  <c:v>0.25090029624534099</c:v>
                </c:pt>
                <c:pt idx="976">
                  <c:v>0.470550091566243</c:v>
                </c:pt>
                <c:pt idx="977">
                  <c:v>1.5277138012484539</c:v>
                </c:pt>
                <c:pt idx="978">
                  <c:v>2.1297710697866101</c:v>
                </c:pt>
                <c:pt idx="979">
                  <c:v>0.69292198063707</c:v>
                </c:pt>
                <c:pt idx="980">
                  <c:v>0.38715611493298202</c:v>
                </c:pt>
                <c:pt idx="981">
                  <c:v>0.24921177423428401</c:v>
                </c:pt>
                <c:pt idx="982">
                  <c:v>0.158515278035778</c:v>
                </c:pt>
                <c:pt idx="983">
                  <c:v>0.106814210660427</c:v>
                </c:pt>
                <c:pt idx="984">
                  <c:v>0.113735495155602</c:v>
                </c:pt>
                <c:pt idx="985">
                  <c:v>8.9882206111999693E-2</c:v>
                </c:pt>
                <c:pt idx="986">
                  <c:v>6.7341897166771303E-2</c:v>
                </c:pt>
                <c:pt idx="987">
                  <c:v>7.1864830792884998E-2</c:v>
                </c:pt>
                <c:pt idx="988">
                  <c:v>6.1707899746223698E-2</c:v>
                </c:pt>
                <c:pt idx="989">
                  <c:v>6.3027071852101796E-2</c:v>
                </c:pt>
                <c:pt idx="990">
                  <c:v>4.5736044284240399E-2</c:v>
                </c:pt>
                <c:pt idx="991">
                  <c:v>7.6753954523920101E-2</c:v>
                </c:pt>
                <c:pt idx="992">
                  <c:v>3.9762868010242897E-2</c:v>
                </c:pt>
                <c:pt idx="993">
                  <c:v>3.9252140354890198E-2</c:v>
                </c:pt>
                <c:pt idx="994">
                  <c:v>3.8562541269086502E-2</c:v>
                </c:pt>
                <c:pt idx="995">
                  <c:v>4.7550984383711803E-2</c:v>
                </c:pt>
                <c:pt idx="996">
                  <c:v>3.6333042407826199E-2</c:v>
                </c:pt>
                <c:pt idx="997">
                  <c:v>4.6505913522153303E-2</c:v>
                </c:pt>
                <c:pt idx="998">
                  <c:v>2.1393763439142701E-2</c:v>
                </c:pt>
                <c:pt idx="999">
                  <c:v>4.18694725424145E-2</c:v>
                </c:pt>
                <c:pt idx="1000">
                  <c:v>4.6758287344598103E-2</c:v>
                </c:pt>
                <c:pt idx="1001">
                  <c:v>2.5006711762572902E-2</c:v>
                </c:pt>
                <c:pt idx="1002">
                  <c:v>2.2710447812405599E-2</c:v>
                </c:pt>
                <c:pt idx="1003">
                  <c:v>1.91420978939091E-2</c:v>
                </c:pt>
                <c:pt idx="1004">
                  <c:v>2.8401082762424801E-2</c:v>
                </c:pt>
                <c:pt idx="1005">
                  <c:v>6.4104983744011704E-2</c:v>
                </c:pt>
                <c:pt idx="1006">
                  <c:v>1.85445249207522E-2</c:v>
                </c:pt>
                <c:pt idx="1007">
                  <c:v>3.2315346190006998E-2</c:v>
                </c:pt>
                <c:pt idx="1008">
                  <c:v>7.2536576734844593E-2</c:v>
                </c:pt>
                <c:pt idx="1009">
                  <c:v>6.3381539807218501E-2</c:v>
                </c:pt>
                <c:pt idx="1010">
                  <c:v>5.99612799371394E-2</c:v>
                </c:pt>
                <c:pt idx="1011">
                  <c:v>2.6151108720855399E-2</c:v>
                </c:pt>
                <c:pt idx="1012">
                  <c:v>5.3394655811326297E-2</c:v>
                </c:pt>
                <c:pt idx="1013">
                  <c:v>5.4956528321938296E-3</c:v>
                </c:pt>
                <c:pt idx="1014">
                  <c:v>4.43668565068892E-2</c:v>
                </c:pt>
                <c:pt idx="1015">
                  <c:v>6.0633132658390702E-2</c:v>
                </c:pt>
                <c:pt idx="1016">
                  <c:v>9.4351068703698304E-2</c:v>
                </c:pt>
                <c:pt idx="1017">
                  <c:v>4.9795286775055299E-2</c:v>
                </c:pt>
                <c:pt idx="1018">
                  <c:v>0.111111962643138</c:v>
                </c:pt>
                <c:pt idx="1019">
                  <c:v>0.12423509561589299</c:v>
                </c:pt>
                <c:pt idx="1020">
                  <c:v>0.311994730442679</c:v>
                </c:pt>
                <c:pt idx="1021">
                  <c:v>0.10636446116753499</c:v>
                </c:pt>
                <c:pt idx="1022">
                  <c:v>6.5669394263766397E-3</c:v>
                </c:pt>
                <c:pt idx="1023">
                  <c:v>1.6762676572838801E-2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370-4818-B818-6C6A6C6F2B5A}"/>
            </c:ext>
          </c:extLst>
        </c:ser>
        <c:ser>
          <c:idx val="1"/>
          <c:order val="1"/>
          <c:tx>
            <c:strRef>
              <c:f>Both!$D$6</c:f>
              <c:strCache>
                <c:ptCount val="1"/>
                <c:pt idx="0">
                  <c:v>Magnitude before Gain</c:v>
                </c:pt>
              </c:strCache>
            </c:strRef>
          </c:tx>
          <c:marker>
            <c:symbol val="none"/>
          </c:marker>
          <c:val>
            <c:numRef>
              <c:f>Both!$D$7:$D$1030</c:f>
              <c:numCache>
                <c:formatCode>General</c:formatCode>
                <c:ptCount val="1024"/>
                <c:pt idx="0">
                  <c:v>1.4373800000000001E-2</c:v>
                </c:pt>
                <c:pt idx="1">
                  <c:v>1.6762676572838801E-2</c:v>
                </c:pt>
                <c:pt idx="2">
                  <c:v>6.5669361713511397E-3</c:v>
                </c:pt>
                <c:pt idx="3">
                  <c:v>0.10636446116753499</c:v>
                </c:pt>
                <c:pt idx="4">
                  <c:v>0.311994730442679</c:v>
                </c:pt>
                <c:pt idx="5">
                  <c:v>0.12423509561589299</c:v>
                </c:pt>
                <c:pt idx="6">
                  <c:v>0.111111962643138</c:v>
                </c:pt>
                <c:pt idx="7">
                  <c:v>4.9795286775055299E-2</c:v>
                </c:pt>
                <c:pt idx="8">
                  <c:v>9.4351068703698304E-2</c:v>
                </c:pt>
                <c:pt idx="9">
                  <c:v>6.0633132658390702E-2</c:v>
                </c:pt>
                <c:pt idx="10">
                  <c:v>4.4366855873248498E-2</c:v>
                </c:pt>
                <c:pt idx="11">
                  <c:v>5.4956528321938296E-3</c:v>
                </c:pt>
                <c:pt idx="12">
                  <c:v>5.3394655811326297E-2</c:v>
                </c:pt>
                <c:pt idx="13">
                  <c:v>2.6151108720855399E-2</c:v>
                </c:pt>
                <c:pt idx="14">
                  <c:v>5.99612799371394E-2</c:v>
                </c:pt>
                <c:pt idx="15">
                  <c:v>6.3381539910689094E-2</c:v>
                </c:pt>
                <c:pt idx="16">
                  <c:v>7.2536576734844593E-2</c:v>
                </c:pt>
                <c:pt idx="17">
                  <c:v>3.2315346190006998E-2</c:v>
                </c:pt>
                <c:pt idx="18">
                  <c:v>1.85445249207522E-2</c:v>
                </c:pt>
                <c:pt idx="19">
                  <c:v>6.4104983744011704E-2</c:v>
                </c:pt>
                <c:pt idx="20">
                  <c:v>2.8401082762424801E-2</c:v>
                </c:pt>
                <c:pt idx="21">
                  <c:v>1.91420978939091E-2</c:v>
                </c:pt>
                <c:pt idx="22">
                  <c:v>2.2710447812405599E-2</c:v>
                </c:pt>
                <c:pt idx="23">
                  <c:v>2.5006711762572902E-2</c:v>
                </c:pt>
                <c:pt idx="24">
                  <c:v>4.6758287344598103E-2</c:v>
                </c:pt>
                <c:pt idx="25">
                  <c:v>4.1869434720927398E-2</c:v>
                </c:pt>
                <c:pt idx="26">
                  <c:v>2.1393763439142701E-2</c:v>
                </c:pt>
                <c:pt idx="27">
                  <c:v>4.6505823433200297E-2</c:v>
                </c:pt>
                <c:pt idx="28">
                  <c:v>3.6333042407826199E-2</c:v>
                </c:pt>
                <c:pt idx="29">
                  <c:v>4.7550984383711803E-2</c:v>
                </c:pt>
                <c:pt idx="30">
                  <c:v>3.8562450276143002E-2</c:v>
                </c:pt>
                <c:pt idx="31">
                  <c:v>3.9252140354890198E-2</c:v>
                </c:pt>
                <c:pt idx="32">
                  <c:v>3.9762868010242897E-2</c:v>
                </c:pt>
                <c:pt idx="33">
                  <c:v>7.6753954523920101E-2</c:v>
                </c:pt>
                <c:pt idx="34">
                  <c:v>4.5736044284240399E-2</c:v>
                </c:pt>
                <c:pt idx="35">
                  <c:v>6.3027071852101796E-2</c:v>
                </c:pt>
                <c:pt idx="36">
                  <c:v>6.1707899746223698E-2</c:v>
                </c:pt>
                <c:pt idx="37">
                  <c:v>7.1864830792884998E-2</c:v>
                </c:pt>
                <c:pt idx="38">
                  <c:v>6.7341897166771303E-2</c:v>
                </c:pt>
                <c:pt idx="39">
                  <c:v>8.9882206111999693E-2</c:v>
                </c:pt>
                <c:pt idx="40">
                  <c:v>0.113735495155602</c:v>
                </c:pt>
                <c:pt idx="41">
                  <c:v>0.103899067245476</c:v>
                </c:pt>
                <c:pt idx="42">
                  <c:v>0.136290909377735</c:v>
                </c:pt>
                <c:pt idx="43">
                  <c:v>0.186396259645949</c:v>
                </c:pt>
                <c:pt idx="44">
                  <c:v>0.26301194841679698</c:v>
                </c:pt>
                <c:pt idx="45">
                  <c:v>0.461928940601257</c:v>
                </c:pt>
                <c:pt idx="46">
                  <c:v>1.446846689494087</c:v>
                </c:pt>
                <c:pt idx="47">
                  <c:v>1.1426450119420299</c:v>
                </c:pt>
                <c:pt idx="48">
                  <c:v>0.40457796308004701</c:v>
                </c:pt>
                <c:pt idx="49">
                  <c:v>0.24405355894967001</c:v>
                </c:pt>
                <c:pt idx="50">
                  <c:v>0.16253353686534999</c:v>
                </c:pt>
                <c:pt idx="51">
                  <c:v>0.13977774747723601</c:v>
                </c:pt>
                <c:pt idx="52">
                  <c:v>0.124306793572556</c:v>
                </c:pt>
                <c:pt idx="53">
                  <c:v>9.5822208649195703E-2</c:v>
                </c:pt>
                <c:pt idx="54">
                  <c:v>9.14673654555547E-2</c:v>
                </c:pt>
                <c:pt idx="55">
                  <c:v>7.4888911796941002E-2</c:v>
                </c:pt>
                <c:pt idx="56">
                  <c:v>6.3659278026223301E-2</c:v>
                </c:pt>
                <c:pt idx="57">
                  <c:v>6.2689576746696896E-2</c:v>
                </c:pt>
                <c:pt idx="58">
                  <c:v>5.4426372587560903E-2</c:v>
                </c:pt>
                <c:pt idx="59">
                  <c:v>5.1762994631300102E-2</c:v>
                </c:pt>
                <c:pt idx="60">
                  <c:v>4.2020330357221101E-2</c:v>
                </c:pt>
                <c:pt idx="61">
                  <c:v>3.7702439324929601E-2</c:v>
                </c:pt>
                <c:pt idx="62">
                  <c:v>5.7986046331509798E-2</c:v>
                </c:pt>
                <c:pt idx="63">
                  <c:v>3.88033783652919E-2</c:v>
                </c:pt>
                <c:pt idx="64">
                  <c:v>4.9129008638481603E-2</c:v>
                </c:pt>
                <c:pt idx="65">
                  <c:v>4.7372921300042302E-2</c:v>
                </c:pt>
                <c:pt idx="66">
                  <c:v>3.4815653411217201E-2</c:v>
                </c:pt>
                <c:pt idx="67">
                  <c:v>2.0536879027009E-2</c:v>
                </c:pt>
                <c:pt idx="68">
                  <c:v>5.1024862282616698E-2</c:v>
                </c:pt>
                <c:pt idx="69">
                  <c:v>5.5177232771587897E-2</c:v>
                </c:pt>
                <c:pt idx="70">
                  <c:v>3.37178177628683E-2</c:v>
                </c:pt>
                <c:pt idx="71">
                  <c:v>3.75190442795389E-2</c:v>
                </c:pt>
                <c:pt idx="72">
                  <c:v>3.0037389017291399E-2</c:v>
                </c:pt>
                <c:pt idx="73">
                  <c:v>1.95058667310632E-2</c:v>
                </c:pt>
                <c:pt idx="74">
                  <c:v>3.6726444767769199E-2</c:v>
                </c:pt>
                <c:pt idx="75">
                  <c:v>2.74212974062133E-2</c:v>
                </c:pt>
                <c:pt idx="76">
                  <c:v>2.7553355834997701E-2</c:v>
                </c:pt>
                <c:pt idx="77">
                  <c:v>2.0521218610053401E-2</c:v>
                </c:pt>
                <c:pt idx="78">
                  <c:v>3.0859062027385101E-2</c:v>
                </c:pt>
                <c:pt idx="79">
                  <c:v>1.9773742987972701E-2</c:v>
                </c:pt>
                <c:pt idx="80">
                  <c:v>1.09196125284554E-2</c:v>
                </c:pt>
                <c:pt idx="81">
                  <c:v>1.9490551257724899E-2</c:v>
                </c:pt>
                <c:pt idx="82">
                  <c:v>2.1252366202613799E-2</c:v>
                </c:pt>
                <c:pt idx="83">
                  <c:v>2.4434722658710498E-2</c:v>
                </c:pt>
                <c:pt idx="84">
                  <c:v>1.03550499123326E-2</c:v>
                </c:pt>
                <c:pt idx="85">
                  <c:v>2.4423529561674699E-2</c:v>
                </c:pt>
                <c:pt idx="86">
                  <c:v>2.9380423165094101E-2</c:v>
                </c:pt>
                <c:pt idx="87">
                  <c:v>2.5557136226502401E-2</c:v>
                </c:pt>
                <c:pt idx="88">
                  <c:v>3.5330211730649201E-2</c:v>
                </c:pt>
                <c:pt idx="89">
                  <c:v>2.40444302220785E-2</c:v>
                </c:pt>
                <c:pt idx="90">
                  <c:v>8.8249504678779896E-3</c:v>
                </c:pt>
                <c:pt idx="91">
                  <c:v>1.4823356786045501E-2</c:v>
                </c:pt>
                <c:pt idx="92">
                  <c:v>1.20792523552743E-2</c:v>
                </c:pt>
                <c:pt idx="93">
                  <c:v>1.6816646504948601E-2</c:v>
                </c:pt>
                <c:pt idx="94">
                  <c:v>1.59938391919545E-2</c:v>
                </c:pt>
                <c:pt idx="95">
                  <c:v>1.3120601359343301E-2</c:v>
                </c:pt>
                <c:pt idx="96">
                  <c:v>2.4410462963223401E-2</c:v>
                </c:pt>
                <c:pt idx="97">
                  <c:v>2.31139896864734E-2</c:v>
                </c:pt>
                <c:pt idx="98">
                  <c:v>2.8891507383658602E-2</c:v>
                </c:pt>
                <c:pt idx="99">
                  <c:v>3.50674415947329E-3</c:v>
                </c:pt>
                <c:pt idx="100">
                  <c:v>1.6056531063467602E-2</c:v>
                </c:pt>
                <c:pt idx="101">
                  <c:v>1.28312530039315E-2</c:v>
                </c:pt>
                <c:pt idx="102">
                  <c:v>9.7550981726377307E-3</c:v>
                </c:pt>
                <c:pt idx="103">
                  <c:v>1.3281753082364499E-2</c:v>
                </c:pt>
                <c:pt idx="104">
                  <c:v>1.4766050259294099E-2</c:v>
                </c:pt>
                <c:pt idx="105">
                  <c:v>2.2612037580235899E-2</c:v>
                </c:pt>
                <c:pt idx="106">
                  <c:v>2.98708373719252E-2</c:v>
                </c:pt>
                <c:pt idx="107">
                  <c:v>1.3090443475085201E-2</c:v>
                </c:pt>
                <c:pt idx="108">
                  <c:v>1.9731561553257799E-2</c:v>
                </c:pt>
                <c:pt idx="109">
                  <c:v>2.5080093700981299E-2</c:v>
                </c:pt>
                <c:pt idx="110">
                  <c:v>3.9123146338172999E-3</c:v>
                </c:pt>
                <c:pt idx="111">
                  <c:v>5.29557190377961E-3</c:v>
                </c:pt>
                <c:pt idx="112">
                  <c:v>9.0065937993505599E-3</c:v>
                </c:pt>
                <c:pt idx="113">
                  <c:v>1.9626199315264801E-2</c:v>
                </c:pt>
                <c:pt idx="114">
                  <c:v>1.93693197240998E-2</c:v>
                </c:pt>
                <c:pt idx="115">
                  <c:v>2.2560686162490701E-2</c:v>
                </c:pt>
                <c:pt idx="116">
                  <c:v>2.0412115548881799E-2</c:v>
                </c:pt>
                <c:pt idx="117">
                  <c:v>1.0629038188439299E-2</c:v>
                </c:pt>
                <c:pt idx="118">
                  <c:v>1.39388315379769E-2</c:v>
                </c:pt>
                <c:pt idx="119">
                  <c:v>2.17931401907481E-2</c:v>
                </c:pt>
                <c:pt idx="120">
                  <c:v>2.19199801836133E-2</c:v>
                </c:pt>
                <c:pt idx="121">
                  <c:v>6.25702532122893E-3</c:v>
                </c:pt>
                <c:pt idx="122">
                  <c:v>1.4300794461092E-2</c:v>
                </c:pt>
                <c:pt idx="123">
                  <c:v>1.7004923912282002E-2</c:v>
                </c:pt>
                <c:pt idx="124">
                  <c:v>2.4144312477268899E-2</c:v>
                </c:pt>
                <c:pt idx="125">
                  <c:v>1.06280639807257E-2</c:v>
                </c:pt>
                <c:pt idx="126">
                  <c:v>2.7587590033564001E-2</c:v>
                </c:pt>
                <c:pt idx="127">
                  <c:v>9.5896594517897206E-3</c:v>
                </c:pt>
                <c:pt idx="128">
                  <c:v>4.9817630514909098E-3</c:v>
                </c:pt>
                <c:pt idx="129">
                  <c:v>3.1458483002999402E-2</c:v>
                </c:pt>
                <c:pt idx="130">
                  <c:v>3.0343640800147901E-2</c:v>
                </c:pt>
                <c:pt idx="131">
                  <c:v>8.6332097996112706E-3</c:v>
                </c:pt>
                <c:pt idx="132">
                  <c:v>6.3676801199887504E-3</c:v>
                </c:pt>
                <c:pt idx="133">
                  <c:v>1.1433957928574E-2</c:v>
                </c:pt>
                <c:pt idx="134">
                  <c:v>1.60979716768169E-2</c:v>
                </c:pt>
                <c:pt idx="135">
                  <c:v>6.6879345523861104E-3</c:v>
                </c:pt>
                <c:pt idx="136">
                  <c:v>1.62227236296036E-2</c:v>
                </c:pt>
                <c:pt idx="137">
                  <c:v>8.6860667300338E-3</c:v>
                </c:pt>
                <c:pt idx="138">
                  <c:v>1.36374044866499E-2</c:v>
                </c:pt>
                <c:pt idx="139">
                  <c:v>6.90771920898823E-3</c:v>
                </c:pt>
                <c:pt idx="140">
                  <c:v>1.1290514172494499E-2</c:v>
                </c:pt>
                <c:pt idx="141">
                  <c:v>2.2376528483658901E-2</c:v>
                </c:pt>
                <c:pt idx="142">
                  <c:v>8.2366720708791103E-3</c:v>
                </c:pt>
                <c:pt idx="143">
                  <c:v>9.4631933264675509E-3</c:v>
                </c:pt>
                <c:pt idx="144">
                  <c:v>1.60034450959286E-2</c:v>
                </c:pt>
                <c:pt idx="145">
                  <c:v>1.7680395632733999E-2</c:v>
                </c:pt>
                <c:pt idx="146">
                  <c:v>1.3533694132678599E-3</c:v>
                </c:pt>
                <c:pt idx="147">
                  <c:v>1.20031668281375E-2</c:v>
                </c:pt>
                <c:pt idx="148">
                  <c:v>1.27598578322174E-2</c:v>
                </c:pt>
                <c:pt idx="149">
                  <c:v>8.3361411157012004E-3</c:v>
                </c:pt>
                <c:pt idx="150">
                  <c:v>2.05519246616953E-3</c:v>
                </c:pt>
                <c:pt idx="151">
                  <c:v>1.0359046521205501E-2</c:v>
                </c:pt>
                <c:pt idx="152">
                  <c:v>1.03951192570456E-2</c:v>
                </c:pt>
                <c:pt idx="153">
                  <c:v>2.4032367274989801E-2</c:v>
                </c:pt>
                <c:pt idx="154">
                  <c:v>8.8296728418214895E-3</c:v>
                </c:pt>
                <c:pt idx="155">
                  <c:v>1.8407704643330702E-2</c:v>
                </c:pt>
                <c:pt idx="156">
                  <c:v>4.5380737779921604E-3</c:v>
                </c:pt>
                <c:pt idx="157">
                  <c:v>1.23619453825035E-2</c:v>
                </c:pt>
                <c:pt idx="158">
                  <c:v>6.6700693512230401E-3</c:v>
                </c:pt>
                <c:pt idx="159">
                  <c:v>1.7864992523673202E-2</c:v>
                </c:pt>
                <c:pt idx="160">
                  <c:v>9.8375861984127001E-3</c:v>
                </c:pt>
                <c:pt idx="161">
                  <c:v>1.7702043493619601E-2</c:v>
                </c:pt>
                <c:pt idx="162">
                  <c:v>4.86007826441097E-3</c:v>
                </c:pt>
                <c:pt idx="163">
                  <c:v>8.5272639938786896E-3</c:v>
                </c:pt>
                <c:pt idx="164">
                  <c:v>7.3439905368811601E-3</c:v>
                </c:pt>
                <c:pt idx="165">
                  <c:v>7.5419869306237904E-3</c:v>
                </c:pt>
                <c:pt idx="166">
                  <c:v>1.10177764147808E-2</c:v>
                </c:pt>
                <c:pt idx="167">
                  <c:v>6.2372234932852096E-3</c:v>
                </c:pt>
                <c:pt idx="168">
                  <c:v>5.36974119608199E-3</c:v>
                </c:pt>
                <c:pt idx="169">
                  <c:v>1.4260137674651001E-2</c:v>
                </c:pt>
                <c:pt idx="170">
                  <c:v>2.1528946357868999E-2</c:v>
                </c:pt>
                <c:pt idx="171">
                  <c:v>1.7090511584469899E-2</c:v>
                </c:pt>
                <c:pt idx="172">
                  <c:v>5.8810163699228001E-3</c:v>
                </c:pt>
                <c:pt idx="173">
                  <c:v>1.94577955066755E-2</c:v>
                </c:pt>
                <c:pt idx="174">
                  <c:v>1.11843054514306E-2</c:v>
                </c:pt>
                <c:pt idx="175">
                  <c:v>1.72626280328344E-2</c:v>
                </c:pt>
                <c:pt idx="176">
                  <c:v>5.4711196506532396E-3</c:v>
                </c:pt>
                <c:pt idx="177">
                  <c:v>1.0380846538105599E-2</c:v>
                </c:pt>
                <c:pt idx="178">
                  <c:v>1.47853190083136E-2</c:v>
                </c:pt>
                <c:pt idx="179">
                  <c:v>3.37213426652558E-3</c:v>
                </c:pt>
                <c:pt idx="180">
                  <c:v>6.5497395521425103E-3</c:v>
                </c:pt>
                <c:pt idx="181">
                  <c:v>4.5504241377919896E-3</c:v>
                </c:pt>
                <c:pt idx="182">
                  <c:v>4.9576434074366403E-3</c:v>
                </c:pt>
                <c:pt idx="183">
                  <c:v>5.2341117536789401E-3</c:v>
                </c:pt>
                <c:pt idx="184">
                  <c:v>5.2873986358330299E-3</c:v>
                </c:pt>
                <c:pt idx="185">
                  <c:v>1.6191670439457399E-2</c:v>
                </c:pt>
                <c:pt idx="186">
                  <c:v>3.6811900283739798E-3</c:v>
                </c:pt>
                <c:pt idx="187">
                  <c:v>8.7179426053226594E-3</c:v>
                </c:pt>
                <c:pt idx="188">
                  <c:v>1.11778802593739E-2</c:v>
                </c:pt>
                <c:pt idx="189">
                  <c:v>9.2007155597051294E-3</c:v>
                </c:pt>
                <c:pt idx="190">
                  <c:v>8.0432532315351107E-3</c:v>
                </c:pt>
                <c:pt idx="191">
                  <c:v>1.4297716526862601E-2</c:v>
                </c:pt>
                <c:pt idx="192">
                  <c:v>5.9840700077873404E-3</c:v>
                </c:pt>
                <c:pt idx="193">
                  <c:v>2.0847788701202799E-3</c:v>
                </c:pt>
                <c:pt idx="194">
                  <c:v>1.7546240526474601E-2</c:v>
                </c:pt>
                <c:pt idx="195">
                  <c:v>5.7241105880651904E-3</c:v>
                </c:pt>
                <c:pt idx="196">
                  <c:v>1.2454391320799301E-2</c:v>
                </c:pt>
                <c:pt idx="197">
                  <c:v>7.8623265442551993E-3</c:v>
                </c:pt>
                <c:pt idx="198">
                  <c:v>1.8780142876187102E-2</c:v>
                </c:pt>
                <c:pt idx="199">
                  <c:v>1.8236718121690601E-2</c:v>
                </c:pt>
                <c:pt idx="200">
                  <c:v>6.3314718183531396E-3</c:v>
                </c:pt>
                <c:pt idx="201">
                  <c:v>7.3517693695123497E-3</c:v>
                </c:pt>
                <c:pt idx="202">
                  <c:v>2.3435421095427299E-2</c:v>
                </c:pt>
                <c:pt idx="203">
                  <c:v>7.1787225068422897E-3</c:v>
                </c:pt>
                <c:pt idx="204">
                  <c:v>1.45928083566153E-2</c:v>
                </c:pt>
                <c:pt idx="205">
                  <c:v>5.9171709909466002E-3</c:v>
                </c:pt>
                <c:pt idx="206">
                  <c:v>1.24351804028025E-2</c:v>
                </c:pt>
                <c:pt idx="207">
                  <c:v>1.3035519442277699E-2</c:v>
                </c:pt>
                <c:pt idx="208">
                  <c:v>4.3470258325549399E-3</c:v>
                </c:pt>
                <c:pt idx="209">
                  <c:v>1.3688262844130401E-2</c:v>
                </c:pt>
                <c:pt idx="210">
                  <c:v>5.8590559684389403E-3</c:v>
                </c:pt>
                <c:pt idx="211">
                  <c:v>6.35011373054845E-3</c:v>
                </c:pt>
                <c:pt idx="212">
                  <c:v>6.89770014722298E-3</c:v>
                </c:pt>
                <c:pt idx="213">
                  <c:v>1.24555250737213E-2</c:v>
                </c:pt>
                <c:pt idx="214">
                  <c:v>1.6523383531858699E-2</c:v>
                </c:pt>
                <c:pt idx="215">
                  <c:v>1.35076674249998E-2</c:v>
                </c:pt>
                <c:pt idx="216">
                  <c:v>3.8451608854876301E-3</c:v>
                </c:pt>
                <c:pt idx="217">
                  <c:v>8.3283312601384902E-3</c:v>
                </c:pt>
                <c:pt idx="218">
                  <c:v>1.7679321352928101E-2</c:v>
                </c:pt>
                <c:pt idx="219">
                  <c:v>9.3883494729851205E-3</c:v>
                </c:pt>
                <c:pt idx="220">
                  <c:v>1.2275510957434701E-2</c:v>
                </c:pt>
                <c:pt idx="221">
                  <c:v>8.8922094866236701E-3</c:v>
                </c:pt>
                <c:pt idx="222">
                  <c:v>3.4865191737605602E-3</c:v>
                </c:pt>
                <c:pt idx="223">
                  <c:v>6.3630436038188496E-3</c:v>
                </c:pt>
                <c:pt idx="224">
                  <c:v>6.0584372823360997E-3</c:v>
                </c:pt>
                <c:pt idx="225">
                  <c:v>2.1492283240616802E-2</c:v>
                </c:pt>
                <c:pt idx="226">
                  <c:v>9.8988602812343993E-3</c:v>
                </c:pt>
                <c:pt idx="227">
                  <c:v>4.6334340952364902E-3</c:v>
                </c:pt>
                <c:pt idx="228">
                  <c:v>7.6505687512759503E-3</c:v>
                </c:pt>
                <c:pt idx="229">
                  <c:v>9.7761867852297103E-3</c:v>
                </c:pt>
                <c:pt idx="230">
                  <c:v>4.1428103037913803E-3</c:v>
                </c:pt>
                <c:pt idx="231">
                  <c:v>1.40730915044847E-2</c:v>
                </c:pt>
                <c:pt idx="232">
                  <c:v>1.8211209352983E-2</c:v>
                </c:pt>
                <c:pt idx="233">
                  <c:v>7.8908025547785692E-3</c:v>
                </c:pt>
                <c:pt idx="234">
                  <c:v>9.0289870356313993E-3</c:v>
                </c:pt>
                <c:pt idx="235">
                  <c:v>5.0015458390881501E-3</c:v>
                </c:pt>
                <c:pt idx="236">
                  <c:v>1.16642169407123E-2</c:v>
                </c:pt>
                <c:pt idx="237">
                  <c:v>3.6000104363876498E-3</c:v>
                </c:pt>
                <c:pt idx="238">
                  <c:v>1.3413003763620601E-2</c:v>
                </c:pt>
                <c:pt idx="239">
                  <c:v>7.8506869372367595E-3</c:v>
                </c:pt>
                <c:pt idx="240">
                  <c:v>1.15176146873257E-2</c:v>
                </c:pt>
                <c:pt idx="241">
                  <c:v>1.01461968741445E-2</c:v>
                </c:pt>
                <c:pt idx="242">
                  <c:v>9.3942907245464797E-3</c:v>
                </c:pt>
                <c:pt idx="243">
                  <c:v>1.2147278283862599E-2</c:v>
                </c:pt>
                <c:pt idx="244">
                  <c:v>7.0514907397656E-3</c:v>
                </c:pt>
                <c:pt idx="245">
                  <c:v>1.1960301757062799E-2</c:v>
                </c:pt>
                <c:pt idx="246">
                  <c:v>3.9750272429884097E-3</c:v>
                </c:pt>
                <c:pt idx="247">
                  <c:v>1.0124717830033599E-2</c:v>
                </c:pt>
                <c:pt idx="248">
                  <c:v>4.0615083655706104E-3</c:v>
                </c:pt>
                <c:pt idx="249">
                  <c:v>5.1056748729428501E-3</c:v>
                </c:pt>
                <c:pt idx="250">
                  <c:v>1.3512827889783101E-3</c:v>
                </c:pt>
                <c:pt idx="251">
                  <c:v>1.38030584624169E-2</c:v>
                </c:pt>
                <c:pt idx="252">
                  <c:v>7.5662906215000804E-3</c:v>
                </c:pt>
                <c:pt idx="253">
                  <c:v>3.5369468564003102E-2</c:v>
                </c:pt>
                <c:pt idx="254">
                  <c:v>6.7975098277917199E-3</c:v>
                </c:pt>
                <c:pt idx="255">
                  <c:v>1.02084707203626E-2</c:v>
                </c:pt>
                <c:pt idx="256">
                  <c:v>2.5833080417557601E-2</c:v>
                </c:pt>
                <c:pt idx="257">
                  <c:v>8.3215153257917597E-3</c:v>
                </c:pt>
                <c:pt idx="258">
                  <c:v>2.02044258035214E-2</c:v>
                </c:pt>
                <c:pt idx="259">
                  <c:v>8.0933304028502403E-3</c:v>
                </c:pt>
                <c:pt idx="260">
                  <c:v>2.0346175744851902E-3</c:v>
                </c:pt>
                <c:pt idx="261">
                  <c:v>1.76215026518626E-3</c:v>
                </c:pt>
                <c:pt idx="262">
                  <c:v>1.37020115627524E-2</c:v>
                </c:pt>
                <c:pt idx="263">
                  <c:v>1.38837650748095E-2</c:v>
                </c:pt>
                <c:pt idx="264">
                  <c:v>9.3514514609070194E-3</c:v>
                </c:pt>
                <c:pt idx="265">
                  <c:v>8.6012740501451301E-3</c:v>
                </c:pt>
                <c:pt idx="266">
                  <c:v>8.1111832939911397E-3</c:v>
                </c:pt>
                <c:pt idx="267">
                  <c:v>3.6453240464600699E-3</c:v>
                </c:pt>
                <c:pt idx="268">
                  <c:v>2.4886569673582999E-3</c:v>
                </c:pt>
                <c:pt idx="269">
                  <c:v>7.1511167355632404E-3</c:v>
                </c:pt>
                <c:pt idx="270">
                  <c:v>1.22885256606902E-2</c:v>
                </c:pt>
                <c:pt idx="271">
                  <c:v>1.1418990788003101E-2</c:v>
                </c:pt>
                <c:pt idx="272">
                  <c:v>4.6387434888492196E-3</c:v>
                </c:pt>
                <c:pt idx="273">
                  <c:v>1.6623152004286101E-2</c:v>
                </c:pt>
                <c:pt idx="274">
                  <c:v>7.3663529052035003E-3</c:v>
                </c:pt>
                <c:pt idx="275">
                  <c:v>1.2564089455268899E-3</c:v>
                </c:pt>
                <c:pt idx="276">
                  <c:v>6.4181496848624503E-3</c:v>
                </c:pt>
                <c:pt idx="277">
                  <c:v>7.68132615475349E-3</c:v>
                </c:pt>
                <c:pt idx="278">
                  <c:v>5.59314377102895E-3</c:v>
                </c:pt>
                <c:pt idx="279">
                  <c:v>9.8262529996179099E-3</c:v>
                </c:pt>
                <c:pt idx="280">
                  <c:v>7.5495288256221703E-3</c:v>
                </c:pt>
                <c:pt idx="281">
                  <c:v>1.92231489509627E-2</c:v>
                </c:pt>
                <c:pt idx="282">
                  <c:v>3.54132547996778E-3</c:v>
                </c:pt>
                <c:pt idx="283">
                  <c:v>1.05670818142853E-2</c:v>
                </c:pt>
                <c:pt idx="284">
                  <c:v>8.5719480346126697E-3</c:v>
                </c:pt>
                <c:pt idx="285">
                  <c:v>1.19404327303536E-2</c:v>
                </c:pt>
                <c:pt idx="286">
                  <c:v>4.6226161192662301E-3</c:v>
                </c:pt>
                <c:pt idx="287">
                  <c:v>1.28613113552933E-2</c:v>
                </c:pt>
                <c:pt idx="288">
                  <c:v>1.7417138277845801E-2</c:v>
                </c:pt>
                <c:pt idx="289">
                  <c:v>7.4640919928749497E-3</c:v>
                </c:pt>
                <c:pt idx="290">
                  <c:v>6.6277670947084404E-3</c:v>
                </c:pt>
                <c:pt idx="291">
                  <c:v>1.73591988611831E-2</c:v>
                </c:pt>
                <c:pt idx="292">
                  <c:v>3.4703405237094501E-3</c:v>
                </c:pt>
                <c:pt idx="293">
                  <c:v>2.1098870915051401E-2</c:v>
                </c:pt>
                <c:pt idx="294">
                  <c:v>1.4846043688929399E-2</c:v>
                </c:pt>
                <c:pt idx="295">
                  <c:v>1.16125439611654E-2</c:v>
                </c:pt>
                <c:pt idx="296">
                  <c:v>1.1863549204416001E-2</c:v>
                </c:pt>
                <c:pt idx="297">
                  <c:v>1.2120284905496201E-2</c:v>
                </c:pt>
                <c:pt idx="298">
                  <c:v>1.3728775234451899E-2</c:v>
                </c:pt>
                <c:pt idx="299">
                  <c:v>1.9888175759178301E-2</c:v>
                </c:pt>
                <c:pt idx="300">
                  <c:v>1.22466459731838E-2</c:v>
                </c:pt>
                <c:pt idx="301">
                  <c:v>1.39478730199698E-2</c:v>
                </c:pt>
                <c:pt idx="302">
                  <c:v>6.6854534946628697E-3</c:v>
                </c:pt>
                <c:pt idx="303">
                  <c:v>1.23544832296782E-2</c:v>
                </c:pt>
                <c:pt idx="304">
                  <c:v>9.4147893244617992E-3</c:v>
                </c:pt>
                <c:pt idx="305">
                  <c:v>1.1722672666674599E-2</c:v>
                </c:pt>
                <c:pt idx="306">
                  <c:v>7.0165791905284899E-3</c:v>
                </c:pt>
                <c:pt idx="307">
                  <c:v>9.5916036200418501E-3</c:v>
                </c:pt>
                <c:pt idx="308">
                  <c:v>6.1824917101925801E-3</c:v>
                </c:pt>
                <c:pt idx="309">
                  <c:v>2.1312531990002998E-3</c:v>
                </c:pt>
                <c:pt idx="310">
                  <c:v>4.6837533080319304E-3</c:v>
                </c:pt>
                <c:pt idx="311">
                  <c:v>1.15562977272568E-2</c:v>
                </c:pt>
                <c:pt idx="312">
                  <c:v>2.3859193750208701E-2</c:v>
                </c:pt>
                <c:pt idx="313">
                  <c:v>1.0608380165779301E-2</c:v>
                </c:pt>
                <c:pt idx="314">
                  <c:v>7.0911315603435299E-3</c:v>
                </c:pt>
                <c:pt idx="315">
                  <c:v>6.9448789713068403E-3</c:v>
                </c:pt>
                <c:pt idx="316">
                  <c:v>1.1668259964369199E-2</c:v>
                </c:pt>
                <c:pt idx="317">
                  <c:v>7.5649938455758202E-3</c:v>
                </c:pt>
                <c:pt idx="318">
                  <c:v>1.16021615122183E-2</c:v>
                </c:pt>
                <c:pt idx="319">
                  <c:v>2.5084610373222901E-2</c:v>
                </c:pt>
                <c:pt idx="320">
                  <c:v>1.7446657474989299E-2</c:v>
                </c:pt>
                <c:pt idx="321">
                  <c:v>3.06189232666663E-3</c:v>
                </c:pt>
                <c:pt idx="322">
                  <c:v>2.3985812181497999E-2</c:v>
                </c:pt>
                <c:pt idx="323">
                  <c:v>1.4516738924527799E-2</c:v>
                </c:pt>
                <c:pt idx="324">
                  <c:v>1.5968370767141499E-2</c:v>
                </c:pt>
                <c:pt idx="325">
                  <c:v>5.6289790856335602E-3</c:v>
                </c:pt>
                <c:pt idx="326">
                  <c:v>4.84880177969234E-3</c:v>
                </c:pt>
                <c:pt idx="327">
                  <c:v>4.9580263971160899E-3</c:v>
                </c:pt>
                <c:pt idx="328">
                  <c:v>2.0660954520544301E-2</c:v>
                </c:pt>
                <c:pt idx="329">
                  <c:v>1.28521633691336E-2</c:v>
                </c:pt>
                <c:pt idx="330">
                  <c:v>9.6826365918070093E-3</c:v>
                </c:pt>
                <c:pt idx="331">
                  <c:v>1.13962476211953E-2</c:v>
                </c:pt>
                <c:pt idx="332">
                  <c:v>1.9777112898509701E-3</c:v>
                </c:pt>
                <c:pt idx="333">
                  <c:v>1.79238066639986E-2</c:v>
                </c:pt>
                <c:pt idx="334">
                  <c:v>1.0476564305629999E-2</c:v>
                </c:pt>
                <c:pt idx="335">
                  <c:v>2.6628092874866199E-2</c:v>
                </c:pt>
                <c:pt idx="336">
                  <c:v>2.1331363096661199E-2</c:v>
                </c:pt>
                <c:pt idx="337">
                  <c:v>3.7807972983089199E-3</c:v>
                </c:pt>
                <c:pt idx="338">
                  <c:v>1.34915196821893E-2</c:v>
                </c:pt>
                <c:pt idx="339">
                  <c:v>6.5505056562925696E-3</c:v>
                </c:pt>
                <c:pt idx="340">
                  <c:v>1.59430540779519E-2</c:v>
                </c:pt>
                <c:pt idx="341">
                  <c:v>3.1046399197652498E-3</c:v>
                </c:pt>
                <c:pt idx="342">
                  <c:v>9.1664562977085105E-3</c:v>
                </c:pt>
                <c:pt idx="343">
                  <c:v>3.9293536318967303E-3</c:v>
                </c:pt>
                <c:pt idx="344">
                  <c:v>1.6671778849300999E-2</c:v>
                </c:pt>
                <c:pt idx="345">
                  <c:v>1.22757347025789E-2</c:v>
                </c:pt>
                <c:pt idx="346">
                  <c:v>1.17479354994825E-2</c:v>
                </c:pt>
                <c:pt idx="347">
                  <c:v>1.0763341600660101E-2</c:v>
                </c:pt>
                <c:pt idx="348">
                  <c:v>5.3792414353698598E-3</c:v>
                </c:pt>
                <c:pt idx="349">
                  <c:v>1.2098816844241401E-2</c:v>
                </c:pt>
                <c:pt idx="350">
                  <c:v>1.7800354095548199E-2</c:v>
                </c:pt>
                <c:pt idx="351">
                  <c:v>1.00805540878862E-2</c:v>
                </c:pt>
                <c:pt idx="352">
                  <c:v>1.2102814961983E-2</c:v>
                </c:pt>
                <c:pt idx="353">
                  <c:v>8.5152084747526797E-3</c:v>
                </c:pt>
                <c:pt idx="354">
                  <c:v>6.2300042636422E-3</c:v>
                </c:pt>
                <c:pt idx="355">
                  <c:v>7.7607871876633804E-3</c:v>
                </c:pt>
                <c:pt idx="356">
                  <c:v>9.5708250075163294E-3</c:v>
                </c:pt>
                <c:pt idx="357">
                  <c:v>5.9275725567679901E-3</c:v>
                </c:pt>
                <c:pt idx="358">
                  <c:v>3.6841717729905101E-3</c:v>
                </c:pt>
                <c:pt idx="359">
                  <c:v>9.3539699228295595E-3</c:v>
                </c:pt>
                <c:pt idx="360">
                  <c:v>9.0341019141915706E-3</c:v>
                </c:pt>
                <c:pt idx="361">
                  <c:v>1.2361287451815001E-2</c:v>
                </c:pt>
                <c:pt idx="362">
                  <c:v>1.3750061989405701E-2</c:v>
                </c:pt>
                <c:pt idx="363">
                  <c:v>3.2847231361257802E-3</c:v>
                </c:pt>
                <c:pt idx="364">
                  <c:v>1.3570810267939101E-2</c:v>
                </c:pt>
                <c:pt idx="365">
                  <c:v>6.2222983808236003E-3</c:v>
                </c:pt>
                <c:pt idx="366">
                  <c:v>1.4150724534245599E-3</c:v>
                </c:pt>
                <c:pt idx="367">
                  <c:v>1.2903718751977201E-2</c:v>
                </c:pt>
                <c:pt idx="368">
                  <c:v>6.1604977910068304E-3</c:v>
                </c:pt>
                <c:pt idx="369">
                  <c:v>7.7874240793859399E-3</c:v>
                </c:pt>
                <c:pt idx="370">
                  <c:v>6.5311767704296598E-3</c:v>
                </c:pt>
                <c:pt idx="371">
                  <c:v>9.0076812686284598E-3</c:v>
                </c:pt>
                <c:pt idx="372">
                  <c:v>5.4965407147132099E-3</c:v>
                </c:pt>
                <c:pt idx="373">
                  <c:v>1.9660925763831699E-2</c:v>
                </c:pt>
                <c:pt idx="374">
                  <c:v>2.9470270003852999E-3</c:v>
                </c:pt>
                <c:pt idx="375">
                  <c:v>1.7281593855663299E-2</c:v>
                </c:pt>
                <c:pt idx="376">
                  <c:v>8.1817939795682994E-3</c:v>
                </c:pt>
                <c:pt idx="377">
                  <c:v>1.5948473340495602E-2</c:v>
                </c:pt>
                <c:pt idx="378">
                  <c:v>1.6808126322704699E-2</c:v>
                </c:pt>
                <c:pt idx="379">
                  <c:v>1.36620525434504E-2</c:v>
                </c:pt>
                <c:pt idx="380">
                  <c:v>7.98633772156589E-3</c:v>
                </c:pt>
                <c:pt idx="381">
                  <c:v>9.4993127330339506E-3</c:v>
                </c:pt>
                <c:pt idx="382">
                  <c:v>4.7280718053980498E-3</c:v>
                </c:pt>
                <c:pt idx="383">
                  <c:v>8.3780781142992495E-3</c:v>
                </c:pt>
                <c:pt idx="384">
                  <c:v>1.1663528079976501E-2</c:v>
                </c:pt>
                <c:pt idx="385">
                  <c:v>8.0450791386349994E-3</c:v>
                </c:pt>
                <c:pt idx="386">
                  <c:v>6.6042066362584396E-3</c:v>
                </c:pt>
                <c:pt idx="387">
                  <c:v>1.27587514881782E-2</c:v>
                </c:pt>
                <c:pt idx="388">
                  <c:v>1.6494692422621901E-2</c:v>
                </c:pt>
                <c:pt idx="389">
                  <c:v>6.3141968424337202E-3</c:v>
                </c:pt>
                <c:pt idx="390">
                  <c:v>9.0882754779597202E-3</c:v>
                </c:pt>
                <c:pt idx="391">
                  <c:v>1.4823789916401301E-2</c:v>
                </c:pt>
                <c:pt idx="392">
                  <c:v>8.0972300329063204E-3</c:v>
                </c:pt>
                <c:pt idx="393">
                  <c:v>5.7982684857636599E-3</c:v>
                </c:pt>
                <c:pt idx="394">
                  <c:v>3.4802416693097602E-3</c:v>
                </c:pt>
                <c:pt idx="395">
                  <c:v>5.6683963519323496E-3</c:v>
                </c:pt>
                <c:pt idx="396">
                  <c:v>1.11629567994909E-2</c:v>
                </c:pt>
                <c:pt idx="397">
                  <c:v>1.3961950756452301E-2</c:v>
                </c:pt>
                <c:pt idx="398">
                  <c:v>9.58480354136171E-3</c:v>
                </c:pt>
                <c:pt idx="399">
                  <c:v>6.4956703544206996E-3</c:v>
                </c:pt>
                <c:pt idx="400">
                  <c:v>1.20689324114604E-2</c:v>
                </c:pt>
                <c:pt idx="401">
                  <c:v>1.92847879783523E-2</c:v>
                </c:pt>
                <c:pt idx="402">
                  <c:v>6.4274004241372702E-3</c:v>
                </c:pt>
                <c:pt idx="403">
                  <c:v>3.3581754067499199E-3</c:v>
                </c:pt>
                <c:pt idx="404">
                  <c:v>4.0363615128479304E-3</c:v>
                </c:pt>
                <c:pt idx="405">
                  <c:v>1.43339150890467E-2</c:v>
                </c:pt>
                <c:pt idx="406">
                  <c:v>2.58943659140439E-3</c:v>
                </c:pt>
                <c:pt idx="407">
                  <c:v>6.41928430411055E-3</c:v>
                </c:pt>
                <c:pt idx="408">
                  <c:v>3.05951184225523E-2</c:v>
                </c:pt>
                <c:pt idx="409">
                  <c:v>1.17346136377002E-2</c:v>
                </c:pt>
                <c:pt idx="410">
                  <c:v>8.5456246713976405E-3</c:v>
                </c:pt>
                <c:pt idx="411">
                  <c:v>8.6839258807107703E-3</c:v>
                </c:pt>
                <c:pt idx="412">
                  <c:v>1.1779271805065E-2</c:v>
                </c:pt>
                <c:pt idx="413">
                  <c:v>1.62099525975525E-2</c:v>
                </c:pt>
                <c:pt idx="414">
                  <c:v>9.2340661255158902E-3</c:v>
                </c:pt>
                <c:pt idx="415">
                  <c:v>7.2949913952712097E-3</c:v>
                </c:pt>
                <c:pt idx="416">
                  <c:v>3.2382990588920302E-3</c:v>
                </c:pt>
                <c:pt idx="417">
                  <c:v>1.00245980832949E-2</c:v>
                </c:pt>
                <c:pt idx="418">
                  <c:v>8.8413516572128197E-3</c:v>
                </c:pt>
                <c:pt idx="419">
                  <c:v>3.7368603999781702E-3</c:v>
                </c:pt>
                <c:pt idx="420">
                  <c:v>1.0250490865808599E-2</c:v>
                </c:pt>
                <c:pt idx="421">
                  <c:v>3.6486809638826999E-3</c:v>
                </c:pt>
                <c:pt idx="422">
                  <c:v>6.0775313873315398E-3</c:v>
                </c:pt>
                <c:pt idx="423">
                  <c:v>4.8602338729427401E-3</c:v>
                </c:pt>
                <c:pt idx="424">
                  <c:v>2.9149544735443101E-3</c:v>
                </c:pt>
                <c:pt idx="425">
                  <c:v>1.7579517544619901E-2</c:v>
                </c:pt>
                <c:pt idx="426">
                  <c:v>6.6890049703449903E-3</c:v>
                </c:pt>
                <c:pt idx="427">
                  <c:v>1.02088802988771E-2</c:v>
                </c:pt>
                <c:pt idx="428">
                  <c:v>6.8222585604622204E-3</c:v>
                </c:pt>
                <c:pt idx="429">
                  <c:v>2.8419091798472401E-3</c:v>
                </c:pt>
                <c:pt idx="430">
                  <c:v>4.8975928245618798E-3</c:v>
                </c:pt>
                <c:pt idx="431">
                  <c:v>1.0762365338549001E-2</c:v>
                </c:pt>
                <c:pt idx="432">
                  <c:v>5.6149104745222798E-3</c:v>
                </c:pt>
                <c:pt idx="433">
                  <c:v>1.25939520661348E-3</c:v>
                </c:pt>
                <c:pt idx="434">
                  <c:v>3.7370248638857102E-3</c:v>
                </c:pt>
                <c:pt idx="435">
                  <c:v>8.6263366024054502E-3</c:v>
                </c:pt>
                <c:pt idx="436">
                  <c:v>6.2174856946678996E-3</c:v>
                </c:pt>
                <c:pt idx="437">
                  <c:v>9.4556939428323307E-3</c:v>
                </c:pt>
                <c:pt idx="438">
                  <c:v>2.2588338555325398E-3</c:v>
                </c:pt>
                <c:pt idx="439">
                  <c:v>5.77300296830696E-3</c:v>
                </c:pt>
                <c:pt idx="440">
                  <c:v>3.39230988975064E-3</c:v>
                </c:pt>
                <c:pt idx="441">
                  <c:v>8.8686284516434708E-3</c:v>
                </c:pt>
                <c:pt idx="442">
                  <c:v>1.1744811936272101E-2</c:v>
                </c:pt>
                <c:pt idx="443">
                  <c:v>1.5674821975601501E-2</c:v>
                </c:pt>
                <c:pt idx="444">
                  <c:v>1.0301353063214599E-2</c:v>
                </c:pt>
                <c:pt idx="445">
                  <c:v>1.71385614817697E-3</c:v>
                </c:pt>
                <c:pt idx="446">
                  <c:v>6.07684744272061E-3</c:v>
                </c:pt>
                <c:pt idx="447">
                  <c:v>1.3724231572022499E-3</c:v>
                </c:pt>
                <c:pt idx="448">
                  <c:v>6.2966108033049003E-3</c:v>
                </c:pt>
                <c:pt idx="449">
                  <c:v>1.0180626753913499E-2</c:v>
                </c:pt>
                <c:pt idx="450">
                  <c:v>9.0630904144226691E-3</c:v>
                </c:pt>
                <c:pt idx="451">
                  <c:v>5.5846915916258101E-3</c:v>
                </c:pt>
                <c:pt idx="452">
                  <c:v>2.0569685517032102E-3</c:v>
                </c:pt>
                <c:pt idx="453">
                  <c:v>5.6382204323172803E-3</c:v>
                </c:pt>
                <c:pt idx="454">
                  <c:v>1.06189709629747E-2</c:v>
                </c:pt>
                <c:pt idx="455">
                  <c:v>5.7623156693971597E-3</c:v>
                </c:pt>
                <c:pt idx="456">
                  <c:v>8.1044833609182007E-3</c:v>
                </c:pt>
                <c:pt idx="457">
                  <c:v>6.8215340313744696E-3</c:v>
                </c:pt>
                <c:pt idx="458">
                  <c:v>6.04707191622524E-3</c:v>
                </c:pt>
                <c:pt idx="459">
                  <c:v>2.0678825372104702E-3</c:v>
                </c:pt>
                <c:pt idx="460">
                  <c:v>5.8452069784739004E-3</c:v>
                </c:pt>
                <c:pt idx="461">
                  <c:v>4.2515336552453598E-3</c:v>
                </c:pt>
                <c:pt idx="462">
                  <c:v>2.3346812176397902E-3</c:v>
                </c:pt>
                <c:pt idx="463">
                  <c:v>2.8668191195066698E-3</c:v>
                </c:pt>
                <c:pt idx="464">
                  <c:v>5.1803092292352602E-3</c:v>
                </c:pt>
                <c:pt idx="465">
                  <c:v>6.7085447216590896E-3</c:v>
                </c:pt>
                <c:pt idx="466">
                  <c:v>5.0923974076362098E-3</c:v>
                </c:pt>
                <c:pt idx="467">
                  <c:v>2.4225101509981299E-3</c:v>
                </c:pt>
                <c:pt idx="468">
                  <c:v>5.0612933629458796E-3</c:v>
                </c:pt>
                <c:pt idx="469">
                  <c:v>7.1298399661949103E-3</c:v>
                </c:pt>
                <c:pt idx="470">
                  <c:v>2.6065193795268399E-3</c:v>
                </c:pt>
                <c:pt idx="471">
                  <c:v>2.3354746056850999E-3</c:v>
                </c:pt>
                <c:pt idx="472">
                  <c:v>2.8793568248489101E-3</c:v>
                </c:pt>
                <c:pt idx="473">
                  <c:v>1.2294518061965699E-3</c:v>
                </c:pt>
                <c:pt idx="474">
                  <c:v>4.3067460579188999E-3</c:v>
                </c:pt>
                <c:pt idx="475">
                  <c:v>2.2340887053114099E-3</c:v>
                </c:pt>
                <c:pt idx="476">
                  <c:v>4.3457202449675696E-3</c:v>
                </c:pt>
                <c:pt idx="477">
                  <c:v>4.0543448442010898E-3</c:v>
                </c:pt>
                <c:pt idx="478">
                  <c:v>3.2684153940366902E-3</c:v>
                </c:pt>
                <c:pt idx="479">
                  <c:v>3.6641815901754899E-3</c:v>
                </c:pt>
                <c:pt idx="480">
                  <c:v>2.7135347440747802E-3</c:v>
                </c:pt>
                <c:pt idx="481">
                  <c:v>3.0629194278661699E-3</c:v>
                </c:pt>
                <c:pt idx="482">
                  <c:v>3.4868927162670202E-3</c:v>
                </c:pt>
                <c:pt idx="483">
                  <c:v>4.6213399697775997E-3</c:v>
                </c:pt>
                <c:pt idx="484">
                  <c:v>3.2250738676712501E-3</c:v>
                </c:pt>
                <c:pt idx="485">
                  <c:v>4.2517640107273104E-3</c:v>
                </c:pt>
                <c:pt idx="486">
                  <c:v>4.2773368902156899E-3</c:v>
                </c:pt>
                <c:pt idx="487">
                  <c:v>2.6446841610712202E-3</c:v>
                </c:pt>
                <c:pt idx="488">
                  <c:v>2.4077181865957602E-3</c:v>
                </c:pt>
                <c:pt idx="489">
                  <c:v>3.5490172102800501E-3</c:v>
                </c:pt>
                <c:pt idx="490">
                  <c:v>3.3016973790583799E-3</c:v>
                </c:pt>
                <c:pt idx="491">
                  <c:v>3.3564268989060399E-3</c:v>
                </c:pt>
                <c:pt idx="492">
                  <c:v>3.1198319927903798E-3</c:v>
                </c:pt>
                <c:pt idx="493">
                  <c:v>3.4278949664398998E-3</c:v>
                </c:pt>
                <c:pt idx="494">
                  <c:v>3.1352336521045798E-3</c:v>
                </c:pt>
                <c:pt idx="495">
                  <c:v>3.2948554578313399E-3</c:v>
                </c:pt>
                <c:pt idx="496">
                  <c:v>3.32640270577692E-3</c:v>
                </c:pt>
                <c:pt idx="497">
                  <c:v>3.2971309479984299E-3</c:v>
                </c:pt>
                <c:pt idx="498">
                  <c:v>3.0658597254675599E-3</c:v>
                </c:pt>
                <c:pt idx="499">
                  <c:v>3.4889913785081201E-3</c:v>
                </c:pt>
                <c:pt idx="500">
                  <c:v>3.3514490562143399E-3</c:v>
                </c:pt>
                <c:pt idx="501">
                  <c:v>3.21116029064262E-3</c:v>
                </c:pt>
                <c:pt idx="502">
                  <c:v>3.1164265807089001E-3</c:v>
                </c:pt>
                <c:pt idx="503">
                  <c:v>3.0862746754292598E-3</c:v>
                </c:pt>
                <c:pt idx="504">
                  <c:v>3.34226031243083E-3</c:v>
                </c:pt>
                <c:pt idx="505">
                  <c:v>3.31691928600561E-3</c:v>
                </c:pt>
                <c:pt idx="506">
                  <c:v>3.4455898423773001E-3</c:v>
                </c:pt>
                <c:pt idx="507">
                  <c:v>3.5160634887648101E-3</c:v>
                </c:pt>
                <c:pt idx="508">
                  <c:v>3.5493002062785598E-3</c:v>
                </c:pt>
                <c:pt idx="509">
                  <c:v>3.3755437945417002E-3</c:v>
                </c:pt>
                <c:pt idx="510">
                  <c:v>3.2275593211273401E-3</c:v>
                </c:pt>
                <c:pt idx="511">
                  <c:v>3.20597685501564E-3</c:v>
                </c:pt>
                <c:pt idx="512">
                  <c:v>2.5329599999999999E-3</c:v>
                </c:pt>
                <c:pt idx="513">
                  <c:v>3.20597685501564E-3</c:v>
                </c:pt>
                <c:pt idx="514">
                  <c:v>3.2275593211273401E-3</c:v>
                </c:pt>
                <c:pt idx="515">
                  <c:v>3.3755437945417002E-3</c:v>
                </c:pt>
                <c:pt idx="516">
                  <c:v>3.5493002062785598E-3</c:v>
                </c:pt>
                <c:pt idx="517">
                  <c:v>3.5160634887648101E-3</c:v>
                </c:pt>
                <c:pt idx="518">
                  <c:v>3.4455898423773001E-3</c:v>
                </c:pt>
                <c:pt idx="519">
                  <c:v>3.31691928600561E-3</c:v>
                </c:pt>
                <c:pt idx="520">
                  <c:v>3.34226031243083E-3</c:v>
                </c:pt>
                <c:pt idx="521">
                  <c:v>3.0862746754292598E-3</c:v>
                </c:pt>
                <c:pt idx="522">
                  <c:v>3.1164265807089001E-3</c:v>
                </c:pt>
                <c:pt idx="523">
                  <c:v>3.21116029064262E-3</c:v>
                </c:pt>
                <c:pt idx="524">
                  <c:v>3.3514490562143399E-3</c:v>
                </c:pt>
                <c:pt idx="525">
                  <c:v>3.4889913785081201E-3</c:v>
                </c:pt>
                <c:pt idx="526">
                  <c:v>3.0658597254675599E-3</c:v>
                </c:pt>
                <c:pt idx="527">
                  <c:v>3.2971309479984299E-3</c:v>
                </c:pt>
                <c:pt idx="528">
                  <c:v>3.32640270577692E-3</c:v>
                </c:pt>
                <c:pt idx="529">
                  <c:v>3.2948554578313399E-3</c:v>
                </c:pt>
                <c:pt idx="530">
                  <c:v>3.1352336521045798E-3</c:v>
                </c:pt>
                <c:pt idx="531">
                  <c:v>3.4278949664398998E-3</c:v>
                </c:pt>
                <c:pt idx="532">
                  <c:v>3.1198319927903798E-3</c:v>
                </c:pt>
                <c:pt idx="533">
                  <c:v>3.3564268989060399E-3</c:v>
                </c:pt>
                <c:pt idx="534">
                  <c:v>3.3016973790583799E-3</c:v>
                </c:pt>
                <c:pt idx="535">
                  <c:v>3.5490172102800501E-3</c:v>
                </c:pt>
                <c:pt idx="536">
                  <c:v>2.4077181865957602E-3</c:v>
                </c:pt>
                <c:pt idx="537">
                  <c:v>2.6446841610712202E-3</c:v>
                </c:pt>
                <c:pt idx="538">
                  <c:v>4.2773368902156899E-3</c:v>
                </c:pt>
                <c:pt idx="539">
                  <c:v>4.2517640107273104E-3</c:v>
                </c:pt>
                <c:pt idx="540">
                  <c:v>3.2250738676712501E-3</c:v>
                </c:pt>
                <c:pt idx="541">
                  <c:v>4.6213399697775997E-3</c:v>
                </c:pt>
                <c:pt idx="542">
                  <c:v>3.4868927162670202E-3</c:v>
                </c:pt>
                <c:pt idx="543">
                  <c:v>3.0629194278661699E-3</c:v>
                </c:pt>
                <c:pt idx="544">
                  <c:v>2.7135347440747802E-3</c:v>
                </c:pt>
                <c:pt idx="545">
                  <c:v>3.6641815901754899E-3</c:v>
                </c:pt>
                <c:pt idx="546">
                  <c:v>3.2684153940366902E-3</c:v>
                </c:pt>
                <c:pt idx="547">
                  <c:v>4.0543448442010898E-3</c:v>
                </c:pt>
                <c:pt idx="548">
                  <c:v>4.3457202449675696E-3</c:v>
                </c:pt>
                <c:pt idx="549">
                  <c:v>2.2340887053114099E-3</c:v>
                </c:pt>
                <c:pt idx="550">
                  <c:v>4.3067460579188999E-3</c:v>
                </c:pt>
                <c:pt idx="551">
                  <c:v>1.2294518061965699E-3</c:v>
                </c:pt>
                <c:pt idx="552">
                  <c:v>2.8793568248489101E-3</c:v>
                </c:pt>
                <c:pt idx="553">
                  <c:v>2.3354746056850999E-3</c:v>
                </c:pt>
                <c:pt idx="554">
                  <c:v>2.6065193795268399E-3</c:v>
                </c:pt>
                <c:pt idx="555">
                  <c:v>7.1298399661949103E-3</c:v>
                </c:pt>
                <c:pt idx="556">
                  <c:v>5.0612933629458796E-3</c:v>
                </c:pt>
                <c:pt idx="557">
                  <c:v>2.4225101509981299E-3</c:v>
                </c:pt>
                <c:pt idx="558">
                  <c:v>5.0923974076362098E-3</c:v>
                </c:pt>
                <c:pt idx="559">
                  <c:v>6.7085447216590896E-3</c:v>
                </c:pt>
                <c:pt idx="560">
                  <c:v>5.1803092292352602E-3</c:v>
                </c:pt>
                <c:pt idx="561">
                  <c:v>2.8668191195066698E-3</c:v>
                </c:pt>
                <c:pt idx="562">
                  <c:v>2.3346812176397902E-3</c:v>
                </c:pt>
                <c:pt idx="563">
                  <c:v>4.2515336552453598E-3</c:v>
                </c:pt>
                <c:pt idx="564">
                  <c:v>5.8452069784739004E-3</c:v>
                </c:pt>
                <c:pt idx="565">
                  <c:v>2.0678825372104702E-3</c:v>
                </c:pt>
                <c:pt idx="566">
                  <c:v>6.04707191622524E-3</c:v>
                </c:pt>
                <c:pt idx="567">
                  <c:v>6.8215340313744696E-3</c:v>
                </c:pt>
                <c:pt idx="568">
                  <c:v>8.1044833609182007E-3</c:v>
                </c:pt>
                <c:pt idx="569">
                  <c:v>5.7623156693971597E-3</c:v>
                </c:pt>
                <c:pt idx="570">
                  <c:v>1.06189709629747E-2</c:v>
                </c:pt>
                <c:pt idx="571">
                  <c:v>5.6382204323172803E-3</c:v>
                </c:pt>
                <c:pt idx="572">
                  <c:v>2.0569685517032102E-3</c:v>
                </c:pt>
                <c:pt idx="573">
                  <c:v>5.5846915916258101E-3</c:v>
                </c:pt>
                <c:pt idx="574">
                  <c:v>9.0630904144226691E-3</c:v>
                </c:pt>
                <c:pt idx="575">
                  <c:v>1.0180626753913499E-2</c:v>
                </c:pt>
                <c:pt idx="576">
                  <c:v>6.2966108033049003E-3</c:v>
                </c:pt>
                <c:pt idx="577">
                  <c:v>1.3724231572022499E-3</c:v>
                </c:pt>
                <c:pt idx="578">
                  <c:v>6.07684744272061E-3</c:v>
                </c:pt>
                <c:pt idx="579">
                  <c:v>1.71385614817697E-3</c:v>
                </c:pt>
                <c:pt idx="580">
                  <c:v>1.0301353063214599E-2</c:v>
                </c:pt>
                <c:pt idx="581">
                  <c:v>1.5674821975601501E-2</c:v>
                </c:pt>
                <c:pt idx="582">
                  <c:v>1.1744811936272101E-2</c:v>
                </c:pt>
                <c:pt idx="583">
                  <c:v>8.8686284516434708E-3</c:v>
                </c:pt>
                <c:pt idx="584">
                  <c:v>3.39230988975064E-3</c:v>
                </c:pt>
                <c:pt idx="585">
                  <c:v>5.77300296830696E-3</c:v>
                </c:pt>
                <c:pt idx="586">
                  <c:v>2.2588338555325398E-3</c:v>
                </c:pt>
                <c:pt idx="587">
                  <c:v>9.4556939428323307E-3</c:v>
                </c:pt>
                <c:pt idx="588">
                  <c:v>6.2174856946678996E-3</c:v>
                </c:pt>
                <c:pt idx="589">
                  <c:v>8.6263366024054502E-3</c:v>
                </c:pt>
                <c:pt idx="590">
                  <c:v>3.7370248638857102E-3</c:v>
                </c:pt>
                <c:pt idx="591">
                  <c:v>1.25939520661348E-3</c:v>
                </c:pt>
                <c:pt idx="592">
                  <c:v>5.6149104745222798E-3</c:v>
                </c:pt>
                <c:pt idx="593">
                  <c:v>1.0762365338549001E-2</c:v>
                </c:pt>
                <c:pt idx="594">
                  <c:v>4.8975928245618798E-3</c:v>
                </c:pt>
                <c:pt idx="595">
                  <c:v>2.8419091798472401E-3</c:v>
                </c:pt>
                <c:pt idx="596">
                  <c:v>6.8222585604622204E-3</c:v>
                </c:pt>
                <c:pt idx="597">
                  <c:v>1.02088802988771E-2</c:v>
                </c:pt>
                <c:pt idx="598">
                  <c:v>6.6890049703449903E-3</c:v>
                </c:pt>
                <c:pt idx="599">
                  <c:v>1.7579517544619901E-2</c:v>
                </c:pt>
                <c:pt idx="600">
                  <c:v>2.9149544735443101E-3</c:v>
                </c:pt>
                <c:pt idx="601">
                  <c:v>4.8602338729427401E-3</c:v>
                </c:pt>
                <c:pt idx="602">
                  <c:v>6.0775313873315398E-3</c:v>
                </c:pt>
                <c:pt idx="603">
                  <c:v>3.6486809638826999E-3</c:v>
                </c:pt>
                <c:pt idx="604">
                  <c:v>1.0250490865808599E-2</c:v>
                </c:pt>
                <c:pt idx="605">
                  <c:v>3.7368603999781702E-3</c:v>
                </c:pt>
                <c:pt idx="606">
                  <c:v>8.8413516572128197E-3</c:v>
                </c:pt>
                <c:pt idx="607">
                  <c:v>1.00245980832949E-2</c:v>
                </c:pt>
                <c:pt idx="608">
                  <c:v>3.2382990588920302E-3</c:v>
                </c:pt>
                <c:pt idx="609">
                  <c:v>7.2949913952712097E-3</c:v>
                </c:pt>
                <c:pt idx="610">
                  <c:v>9.2340661255158902E-3</c:v>
                </c:pt>
                <c:pt idx="611">
                  <c:v>1.62099525975525E-2</c:v>
                </c:pt>
                <c:pt idx="612">
                  <c:v>1.1779271805065E-2</c:v>
                </c:pt>
                <c:pt idx="613">
                  <c:v>8.6839258807107703E-3</c:v>
                </c:pt>
                <c:pt idx="614">
                  <c:v>8.5456246713976405E-3</c:v>
                </c:pt>
                <c:pt idx="615">
                  <c:v>1.17346136377002E-2</c:v>
                </c:pt>
                <c:pt idx="616">
                  <c:v>3.05951184225523E-2</c:v>
                </c:pt>
                <c:pt idx="617">
                  <c:v>6.41928430411055E-3</c:v>
                </c:pt>
                <c:pt idx="618">
                  <c:v>2.58943659140439E-3</c:v>
                </c:pt>
                <c:pt idx="619">
                  <c:v>1.43339150890467E-2</c:v>
                </c:pt>
                <c:pt idx="620">
                  <c:v>4.0363615128479304E-3</c:v>
                </c:pt>
                <c:pt idx="621">
                  <c:v>3.3581754067499199E-3</c:v>
                </c:pt>
                <c:pt idx="622">
                  <c:v>6.4274004241372702E-3</c:v>
                </c:pt>
                <c:pt idx="623">
                  <c:v>1.92847879783523E-2</c:v>
                </c:pt>
                <c:pt idx="624">
                  <c:v>1.20689324114604E-2</c:v>
                </c:pt>
                <c:pt idx="625">
                  <c:v>6.4956703544206996E-3</c:v>
                </c:pt>
                <c:pt idx="626">
                  <c:v>9.58480354136171E-3</c:v>
                </c:pt>
                <c:pt idx="627">
                  <c:v>1.3961950756452301E-2</c:v>
                </c:pt>
                <c:pt idx="628">
                  <c:v>1.11629567994909E-2</c:v>
                </c:pt>
                <c:pt idx="629">
                  <c:v>5.6683963519323496E-3</c:v>
                </c:pt>
                <c:pt idx="630">
                  <c:v>3.4802416693097602E-3</c:v>
                </c:pt>
                <c:pt idx="631">
                  <c:v>5.7982684857636599E-3</c:v>
                </c:pt>
                <c:pt idx="632">
                  <c:v>8.0972300329063204E-3</c:v>
                </c:pt>
                <c:pt idx="633">
                  <c:v>1.4823789916401301E-2</c:v>
                </c:pt>
                <c:pt idx="634">
                  <c:v>9.0882754779597202E-3</c:v>
                </c:pt>
                <c:pt idx="635">
                  <c:v>6.3141968424337202E-3</c:v>
                </c:pt>
                <c:pt idx="636">
                  <c:v>1.6494692422621901E-2</c:v>
                </c:pt>
                <c:pt idx="637">
                  <c:v>1.27587514881782E-2</c:v>
                </c:pt>
                <c:pt idx="638">
                  <c:v>6.6042066362584396E-3</c:v>
                </c:pt>
                <c:pt idx="639">
                  <c:v>8.0450791386349994E-3</c:v>
                </c:pt>
                <c:pt idx="640">
                  <c:v>1.1663528079976501E-2</c:v>
                </c:pt>
                <c:pt idx="641">
                  <c:v>8.3780781142992495E-3</c:v>
                </c:pt>
                <c:pt idx="642">
                  <c:v>4.7280718053980498E-3</c:v>
                </c:pt>
                <c:pt idx="643">
                  <c:v>9.4993127330339506E-3</c:v>
                </c:pt>
                <c:pt idx="644">
                  <c:v>7.98633772156589E-3</c:v>
                </c:pt>
                <c:pt idx="645">
                  <c:v>1.36620525434504E-2</c:v>
                </c:pt>
                <c:pt idx="646">
                  <c:v>1.6808126322704699E-2</c:v>
                </c:pt>
                <c:pt idx="647">
                  <c:v>1.5948473340495602E-2</c:v>
                </c:pt>
                <c:pt idx="648">
                  <c:v>8.1817939795682994E-3</c:v>
                </c:pt>
                <c:pt idx="649">
                  <c:v>1.7281593855663299E-2</c:v>
                </c:pt>
                <c:pt idx="650">
                  <c:v>2.9470270003852999E-3</c:v>
                </c:pt>
                <c:pt idx="651">
                  <c:v>1.9660925763831699E-2</c:v>
                </c:pt>
                <c:pt idx="652">
                  <c:v>5.4965407147132099E-3</c:v>
                </c:pt>
                <c:pt idx="653">
                  <c:v>9.0076812686284598E-3</c:v>
                </c:pt>
                <c:pt idx="654">
                  <c:v>6.5311767704296598E-3</c:v>
                </c:pt>
                <c:pt idx="655">
                  <c:v>7.7874240793859399E-3</c:v>
                </c:pt>
                <c:pt idx="656">
                  <c:v>6.1604977910068304E-3</c:v>
                </c:pt>
                <c:pt idx="657">
                  <c:v>1.2903718751977201E-2</c:v>
                </c:pt>
                <c:pt idx="658">
                  <c:v>1.4150724534245599E-3</c:v>
                </c:pt>
                <c:pt idx="659">
                  <c:v>6.2222983808236003E-3</c:v>
                </c:pt>
                <c:pt idx="660">
                  <c:v>1.3570810267939101E-2</c:v>
                </c:pt>
                <c:pt idx="661">
                  <c:v>3.2847231361257802E-3</c:v>
                </c:pt>
                <c:pt idx="662">
                  <c:v>1.3750061989405701E-2</c:v>
                </c:pt>
                <c:pt idx="663">
                  <c:v>1.2361287451815001E-2</c:v>
                </c:pt>
                <c:pt idx="664">
                  <c:v>9.0341019141915706E-3</c:v>
                </c:pt>
                <c:pt idx="665">
                  <c:v>9.3539699228295595E-3</c:v>
                </c:pt>
                <c:pt idx="666">
                  <c:v>3.6841717729905101E-3</c:v>
                </c:pt>
                <c:pt idx="667">
                  <c:v>5.9275725567679901E-3</c:v>
                </c:pt>
                <c:pt idx="668">
                  <c:v>9.5708250075163294E-3</c:v>
                </c:pt>
                <c:pt idx="669">
                  <c:v>7.7607871876633804E-3</c:v>
                </c:pt>
                <c:pt idx="670">
                  <c:v>6.2300042636422E-3</c:v>
                </c:pt>
                <c:pt idx="671">
                  <c:v>8.5152084747526797E-3</c:v>
                </c:pt>
                <c:pt idx="672">
                  <c:v>1.2102814961983E-2</c:v>
                </c:pt>
                <c:pt idx="673">
                  <c:v>1.00805540878862E-2</c:v>
                </c:pt>
                <c:pt idx="674">
                  <c:v>1.7800354095548199E-2</c:v>
                </c:pt>
                <c:pt idx="675">
                  <c:v>1.2098816844241401E-2</c:v>
                </c:pt>
                <c:pt idx="676">
                  <c:v>5.3792414353698598E-3</c:v>
                </c:pt>
                <c:pt idx="677">
                  <c:v>1.0763341600660101E-2</c:v>
                </c:pt>
                <c:pt idx="678">
                  <c:v>1.17479354994825E-2</c:v>
                </c:pt>
                <c:pt idx="679">
                  <c:v>1.22757347025789E-2</c:v>
                </c:pt>
                <c:pt idx="680">
                  <c:v>1.6671778849300999E-2</c:v>
                </c:pt>
                <c:pt idx="681">
                  <c:v>3.9293536318967303E-3</c:v>
                </c:pt>
                <c:pt idx="682">
                  <c:v>9.1664562977085105E-3</c:v>
                </c:pt>
                <c:pt idx="683">
                  <c:v>3.1046399197652498E-3</c:v>
                </c:pt>
                <c:pt idx="684">
                  <c:v>1.59430540779519E-2</c:v>
                </c:pt>
                <c:pt idx="685">
                  <c:v>6.5505056562925696E-3</c:v>
                </c:pt>
                <c:pt idx="686">
                  <c:v>1.34915196821893E-2</c:v>
                </c:pt>
                <c:pt idx="687">
                  <c:v>3.7807972983089199E-3</c:v>
                </c:pt>
                <c:pt idx="688">
                  <c:v>2.1331363096661199E-2</c:v>
                </c:pt>
                <c:pt idx="689">
                  <c:v>2.6628092874866199E-2</c:v>
                </c:pt>
                <c:pt idx="690">
                  <c:v>1.0476564305629999E-2</c:v>
                </c:pt>
                <c:pt idx="691">
                  <c:v>1.79238066639986E-2</c:v>
                </c:pt>
                <c:pt idx="692">
                  <c:v>1.9777112898509701E-3</c:v>
                </c:pt>
                <c:pt idx="693">
                  <c:v>1.13962476211953E-2</c:v>
                </c:pt>
                <c:pt idx="694">
                  <c:v>9.6826365918070093E-3</c:v>
                </c:pt>
                <c:pt idx="695">
                  <c:v>1.28521633691336E-2</c:v>
                </c:pt>
                <c:pt idx="696">
                  <c:v>2.0660954520544301E-2</c:v>
                </c:pt>
                <c:pt idx="697">
                  <c:v>4.9580263971160899E-3</c:v>
                </c:pt>
                <c:pt idx="698">
                  <c:v>4.84880177969234E-3</c:v>
                </c:pt>
                <c:pt idx="699">
                  <c:v>5.6289790856335602E-3</c:v>
                </c:pt>
                <c:pt idx="700">
                  <c:v>1.5968370767141499E-2</c:v>
                </c:pt>
                <c:pt idx="701">
                  <c:v>1.4516738924527799E-2</c:v>
                </c:pt>
                <c:pt idx="702">
                  <c:v>2.3985812181497999E-2</c:v>
                </c:pt>
                <c:pt idx="703">
                  <c:v>3.06189232666663E-3</c:v>
                </c:pt>
                <c:pt idx="704">
                  <c:v>1.7446657474989299E-2</c:v>
                </c:pt>
                <c:pt idx="705">
                  <c:v>2.5084610373222901E-2</c:v>
                </c:pt>
                <c:pt idx="706">
                  <c:v>1.16021615122183E-2</c:v>
                </c:pt>
                <c:pt idx="707">
                  <c:v>7.5649938455758202E-3</c:v>
                </c:pt>
                <c:pt idx="708">
                  <c:v>1.1668259964369199E-2</c:v>
                </c:pt>
                <c:pt idx="709">
                  <c:v>6.9448789713068403E-3</c:v>
                </c:pt>
                <c:pt idx="710">
                  <c:v>7.0911315603435299E-3</c:v>
                </c:pt>
                <c:pt idx="711">
                  <c:v>1.0608380165779301E-2</c:v>
                </c:pt>
                <c:pt idx="712">
                  <c:v>2.3859193750208701E-2</c:v>
                </c:pt>
                <c:pt idx="713">
                  <c:v>1.15562977272568E-2</c:v>
                </c:pt>
                <c:pt idx="714">
                  <c:v>4.6837533080319304E-3</c:v>
                </c:pt>
                <c:pt idx="715">
                  <c:v>2.1312531990002998E-3</c:v>
                </c:pt>
                <c:pt idx="716">
                  <c:v>6.1824917101925801E-3</c:v>
                </c:pt>
                <c:pt idx="717">
                  <c:v>9.5916036200418501E-3</c:v>
                </c:pt>
                <c:pt idx="718">
                  <c:v>7.0165791905284899E-3</c:v>
                </c:pt>
                <c:pt idx="719">
                  <c:v>1.1722672666674599E-2</c:v>
                </c:pt>
                <c:pt idx="720">
                  <c:v>9.4147893244617992E-3</c:v>
                </c:pt>
                <c:pt idx="721">
                  <c:v>1.23544832296782E-2</c:v>
                </c:pt>
                <c:pt idx="722">
                  <c:v>6.6854534946628697E-3</c:v>
                </c:pt>
                <c:pt idx="723">
                  <c:v>1.39478730199698E-2</c:v>
                </c:pt>
                <c:pt idx="724">
                  <c:v>1.22466459731838E-2</c:v>
                </c:pt>
                <c:pt idx="725">
                  <c:v>1.9888175759178301E-2</c:v>
                </c:pt>
                <c:pt idx="726">
                  <c:v>1.3728775234451899E-2</c:v>
                </c:pt>
                <c:pt idx="727">
                  <c:v>1.2120284905496201E-2</c:v>
                </c:pt>
                <c:pt idx="728">
                  <c:v>1.1863549204416001E-2</c:v>
                </c:pt>
                <c:pt idx="729">
                  <c:v>1.16125439611654E-2</c:v>
                </c:pt>
                <c:pt idx="730">
                  <c:v>1.4846043688929399E-2</c:v>
                </c:pt>
                <c:pt idx="731">
                  <c:v>2.1098870915051401E-2</c:v>
                </c:pt>
                <c:pt idx="732">
                  <c:v>3.4703405237094501E-3</c:v>
                </c:pt>
                <c:pt idx="733">
                  <c:v>1.73591988611831E-2</c:v>
                </c:pt>
                <c:pt idx="734">
                  <c:v>6.6277670947084404E-3</c:v>
                </c:pt>
                <c:pt idx="735">
                  <c:v>7.4640919928749497E-3</c:v>
                </c:pt>
                <c:pt idx="736">
                  <c:v>1.7417138277845801E-2</c:v>
                </c:pt>
                <c:pt idx="737">
                  <c:v>1.28613113552933E-2</c:v>
                </c:pt>
                <c:pt idx="738">
                  <c:v>4.6226161192662301E-3</c:v>
                </c:pt>
                <c:pt idx="739">
                  <c:v>1.19404327303536E-2</c:v>
                </c:pt>
                <c:pt idx="740">
                  <c:v>8.5719480346126697E-3</c:v>
                </c:pt>
                <c:pt idx="741">
                  <c:v>1.05670818142853E-2</c:v>
                </c:pt>
                <c:pt idx="742">
                  <c:v>3.54132547996778E-3</c:v>
                </c:pt>
                <c:pt idx="743">
                  <c:v>1.92231489509627E-2</c:v>
                </c:pt>
                <c:pt idx="744">
                  <c:v>7.5495288256221703E-3</c:v>
                </c:pt>
                <c:pt idx="745">
                  <c:v>9.8262529996179099E-3</c:v>
                </c:pt>
                <c:pt idx="746">
                  <c:v>5.59314377102895E-3</c:v>
                </c:pt>
                <c:pt idx="747">
                  <c:v>7.68132615475349E-3</c:v>
                </c:pt>
                <c:pt idx="748">
                  <c:v>6.4181496848624503E-3</c:v>
                </c:pt>
                <c:pt idx="749">
                  <c:v>1.2564089455268899E-3</c:v>
                </c:pt>
                <c:pt idx="750">
                  <c:v>7.3663529052035003E-3</c:v>
                </c:pt>
                <c:pt idx="751">
                  <c:v>1.6623152004286101E-2</c:v>
                </c:pt>
                <c:pt idx="752">
                  <c:v>4.6387434888492196E-3</c:v>
                </c:pt>
                <c:pt idx="753">
                  <c:v>1.1418990788003101E-2</c:v>
                </c:pt>
                <c:pt idx="754">
                  <c:v>1.22885256606902E-2</c:v>
                </c:pt>
                <c:pt idx="755">
                  <c:v>7.1511167355632404E-3</c:v>
                </c:pt>
                <c:pt idx="756">
                  <c:v>2.4886569673582999E-3</c:v>
                </c:pt>
                <c:pt idx="757">
                  <c:v>3.6453240464600699E-3</c:v>
                </c:pt>
                <c:pt idx="758">
                  <c:v>8.1111832939911397E-3</c:v>
                </c:pt>
                <c:pt idx="759">
                  <c:v>8.6012740501451301E-3</c:v>
                </c:pt>
                <c:pt idx="760">
                  <c:v>9.3514514609070194E-3</c:v>
                </c:pt>
                <c:pt idx="761">
                  <c:v>1.38837650748095E-2</c:v>
                </c:pt>
                <c:pt idx="762">
                  <c:v>1.37020115627524E-2</c:v>
                </c:pt>
                <c:pt idx="763">
                  <c:v>1.76215026518626E-3</c:v>
                </c:pt>
                <c:pt idx="764">
                  <c:v>2.0346175744851902E-3</c:v>
                </c:pt>
                <c:pt idx="765">
                  <c:v>8.0933304028502403E-3</c:v>
                </c:pt>
                <c:pt idx="766">
                  <c:v>2.02044258035214E-2</c:v>
                </c:pt>
                <c:pt idx="767">
                  <c:v>8.3215153257917597E-3</c:v>
                </c:pt>
                <c:pt idx="768">
                  <c:v>2.5833080417557601E-2</c:v>
                </c:pt>
                <c:pt idx="769">
                  <c:v>1.02084707203626E-2</c:v>
                </c:pt>
                <c:pt idx="770">
                  <c:v>6.7975098277917199E-3</c:v>
                </c:pt>
                <c:pt idx="771">
                  <c:v>3.5369468564003102E-2</c:v>
                </c:pt>
                <c:pt idx="772">
                  <c:v>7.5662906215000804E-3</c:v>
                </c:pt>
                <c:pt idx="773">
                  <c:v>1.38030584624169E-2</c:v>
                </c:pt>
                <c:pt idx="774">
                  <c:v>1.3512827889783101E-3</c:v>
                </c:pt>
                <c:pt idx="775">
                  <c:v>5.1056748729428501E-3</c:v>
                </c:pt>
                <c:pt idx="776">
                  <c:v>4.0615083655706104E-3</c:v>
                </c:pt>
                <c:pt idx="777">
                  <c:v>1.0124717830033599E-2</c:v>
                </c:pt>
                <c:pt idx="778">
                  <c:v>3.9750272429884097E-3</c:v>
                </c:pt>
                <c:pt idx="779">
                  <c:v>1.1960301757062799E-2</c:v>
                </c:pt>
                <c:pt idx="780">
                  <c:v>7.0514907397656E-3</c:v>
                </c:pt>
                <c:pt idx="781">
                  <c:v>1.2147278283862599E-2</c:v>
                </c:pt>
                <c:pt idx="782">
                  <c:v>9.3942907245464797E-3</c:v>
                </c:pt>
                <c:pt idx="783">
                  <c:v>1.01461968741445E-2</c:v>
                </c:pt>
                <c:pt idx="784">
                  <c:v>1.15176146873257E-2</c:v>
                </c:pt>
                <c:pt idx="785">
                  <c:v>7.8506869372367595E-3</c:v>
                </c:pt>
                <c:pt idx="786">
                  <c:v>1.3413003763620601E-2</c:v>
                </c:pt>
                <c:pt idx="787">
                  <c:v>3.6000104363876498E-3</c:v>
                </c:pt>
                <c:pt idx="788">
                  <c:v>1.16642169407123E-2</c:v>
                </c:pt>
                <c:pt idx="789">
                  <c:v>5.0015458390881501E-3</c:v>
                </c:pt>
                <c:pt idx="790">
                  <c:v>9.0289870356313993E-3</c:v>
                </c:pt>
                <c:pt idx="791">
                  <c:v>7.8908025547785692E-3</c:v>
                </c:pt>
                <c:pt idx="792">
                  <c:v>1.8211209352983E-2</c:v>
                </c:pt>
                <c:pt idx="793">
                  <c:v>1.40730915044847E-2</c:v>
                </c:pt>
                <c:pt idx="794">
                  <c:v>4.1428103037913803E-3</c:v>
                </c:pt>
                <c:pt idx="795">
                  <c:v>9.7761867852297103E-3</c:v>
                </c:pt>
                <c:pt idx="796">
                  <c:v>7.6505687512759503E-3</c:v>
                </c:pt>
                <c:pt idx="797">
                  <c:v>4.6334340952364902E-3</c:v>
                </c:pt>
                <c:pt idx="798">
                  <c:v>9.8988602812343993E-3</c:v>
                </c:pt>
                <c:pt idx="799">
                  <c:v>2.1492283240616802E-2</c:v>
                </c:pt>
                <c:pt idx="800">
                  <c:v>6.0584372823360997E-3</c:v>
                </c:pt>
                <c:pt idx="801">
                  <c:v>6.3630436038188496E-3</c:v>
                </c:pt>
                <c:pt idx="802">
                  <c:v>3.4865191737605602E-3</c:v>
                </c:pt>
                <c:pt idx="803">
                  <c:v>8.8922094866236701E-3</c:v>
                </c:pt>
                <c:pt idx="804">
                  <c:v>1.2275510957434701E-2</c:v>
                </c:pt>
                <c:pt idx="805">
                  <c:v>9.3883494729851205E-3</c:v>
                </c:pt>
                <c:pt idx="806">
                  <c:v>1.7679321352928101E-2</c:v>
                </c:pt>
                <c:pt idx="807">
                  <c:v>8.3283312601384902E-3</c:v>
                </c:pt>
                <c:pt idx="808">
                  <c:v>3.8451608854876301E-3</c:v>
                </c:pt>
                <c:pt idx="809">
                  <c:v>1.35076674249998E-2</c:v>
                </c:pt>
                <c:pt idx="810">
                  <c:v>1.6523383531858699E-2</c:v>
                </c:pt>
                <c:pt idx="811">
                  <c:v>1.24555250737213E-2</c:v>
                </c:pt>
                <c:pt idx="812">
                  <c:v>6.89770014722298E-3</c:v>
                </c:pt>
                <c:pt idx="813">
                  <c:v>6.35011373054845E-3</c:v>
                </c:pt>
                <c:pt idx="814">
                  <c:v>5.8590559684389403E-3</c:v>
                </c:pt>
                <c:pt idx="815">
                  <c:v>1.3688262844130401E-2</c:v>
                </c:pt>
                <c:pt idx="816">
                  <c:v>4.3470258325549399E-3</c:v>
                </c:pt>
                <c:pt idx="817">
                  <c:v>1.3035519442277699E-2</c:v>
                </c:pt>
                <c:pt idx="818">
                  <c:v>1.24351804028025E-2</c:v>
                </c:pt>
                <c:pt idx="819">
                  <c:v>5.9171709909466002E-3</c:v>
                </c:pt>
                <c:pt idx="820">
                  <c:v>1.45928083566153E-2</c:v>
                </c:pt>
                <c:pt idx="821">
                  <c:v>7.1787225068422897E-3</c:v>
                </c:pt>
                <c:pt idx="822">
                  <c:v>2.3435421095427299E-2</c:v>
                </c:pt>
                <c:pt idx="823">
                  <c:v>7.3517693695123497E-3</c:v>
                </c:pt>
                <c:pt idx="824">
                  <c:v>6.3314718183531396E-3</c:v>
                </c:pt>
                <c:pt idx="825">
                  <c:v>1.8236718121690601E-2</c:v>
                </c:pt>
                <c:pt idx="826">
                  <c:v>1.8780142876187102E-2</c:v>
                </c:pt>
                <c:pt idx="827">
                  <c:v>7.8623265442551993E-3</c:v>
                </c:pt>
                <c:pt idx="828">
                  <c:v>1.2454391320799301E-2</c:v>
                </c:pt>
                <c:pt idx="829">
                  <c:v>5.7241105880651904E-3</c:v>
                </c:pt>
                <c:pt idx="830">
                  <c:v>1.7546240526474601E-2</c:v>
                </c:pt>
                <c:pt idx="831">
                  <c:v>2.0847788701202799E-3</c:v>
                </c:pt>
                <c:pt idx="832">
                  <c:v>5.9840700077873404E-3</c:v>
                </c:pt>
                <c:pt idx="833">
                  <c:v>1.4297716526862601E-2</c:v>
                </c:pt>
                <c:pt idx="834">
                  <c:v>8.0432532315351107E-3</c:v>
                </c:pt>
                <c:pt idx="835">
                  <c:v>9.2007155597051294E-3</c:v>
                </c:pt>
                <c:pt idx="836">
                  <c:v>1.11778802593739E-2</c:v>
                </c:pt>
                <c:pt idx="837">
                  <c:v>8.7179426053226594E-3</c:v>
                </c:pt>
                <c:pt idx="838">
                  <c:v>3.6811900283739798E-3</c:v>
                </c:pt>
                <c:pt idx="839">
                  <c:v>1.6191670439457399E-2</c:v>
                </c:pt>
                <c:pt idx="840">
                  <c:v>5.2873986358330299E-3</c:v>
                </c:pt>
                <c:pt idx="841">
                  <c:v>5.2341117536789401E-3</c:v>
                </c:pt>
                <c:pt idx="842">
                  <c:v>4.9576434074366403E-3</c:v>
                </c:pt>
                <c:pt idx="843">
                  <c:v>4.5504241377919896E-3</c:v>
                </c:pt>
                <c:pt idx="844">
                  <c:v>6.5497395521425103E-3</c:v>
                </c:pt>
                <c:pt idx="845">
                  <c:v>3.37213426652558E-3</c:v>
                </c:pt>
                <c:pt idx="846">
                  <c:v>1.47853190083136E-2</c:v>
                </c:pt>
                <c:pt idx="847">
                  <c:v>1.0380846538105599E-2</c:v>
                </c:pt>
                <c:pt idx="848">
                  <c:v>5.4711196506532396E-3</c:v>
                </c:pt>
                <c:pt idx="849">
                  <c:v>1.72626280328344E-2</c:v>
                </c:pt>
                <c:pt idx="850">
                  <c:v>1.11843054514306E-2</c:v>
                </c:pt>
                <c:pt idx="851">
                  <c:v>1.94577955066755E-2</c:v>
                </c:pt>
                <c:pt idx="852">
                  <c:v>5.8810163699228001E-3</c:v>
                </c:pt>
                <c:pt idx="853">
                  <c:v>1.7090511584469899E-2</c:v>
                </c:pt>
                <c:pt idx="854">
                  <c:v>2.1528946357868999E-2</c:v>
                </c:pt>
                <c:pt idx="855">
                  <c:v>1.4260137674651001E-2</c:v>
                </c:pt>
                <c:pt idx="856">
                  <c:v>5.36974119608199E-3</c:v>
                </c:pt>
                <c:pt idx="857">
                  <c:v>6.2372234932852096E-3</c:v>
                </c:pt>
                <c:pt idx="858">
                  <c:v>1.10177764147808E-2</c:v>
                </c:pt>
                <c:pt idx="859">
                  <c:v>7.5419869306237904E-3</c:v>
                </c:pt>
                <c:pt idx="860">
                  <c:v>7.3439905368811601E-3</c:v>
                </c:pt>
                <c:pt idx="861">
                  <c:v>8.5272639938786896E-3</c:v>
                </c:pt>
                <c:pt idx="862">
                  <c:v>4.86007826441097E-3</c:v>
                </c:pt>
                <c:pt idx="863">
                  <c:v>1.7702043493619601E-2</c:v>
                </c:pt>
                <c:pt idx="864">
                  <c:v>9.8375861984127001E-3</c:v>
                </c:pt>
                <c:pt idx="865">
                  <c:v>1.7864992523673202E-2</c:v>
                </c:pt>
                <c:pt idx="866">
                  <c:v>6.6700693512230401E-3</c:v>
                </c:pt>
                <c:pt idx="867">
                  <c:v>1.23619453825035E-2</c:v>
                </c:pt>
                <c:pt idx="868">
                  <c:v>4.5380737779921604E-3</c:v>
                </c:pt>
                <c:pt idx="869">
                  <c:v>1.8407704643330702E-2</c:v>
                </c:pt>
                <c:pt idx="870">
                  <c:v>8.8296728418214895E-3</c:v>
                </c:pt>
                <c:pt idx="871">
                  <c:v>2.4032367274989801E-2</c:v>
                </c:pt>
                <c:pt idx="872">
                  <c:v>1.03951192570456E-2</c:v>
                </c:pt>
                <c:pt idx="873">
                  <c:v>1.0359046521205501E-2</c:v>
                </c:pt>
                <c:pt idx="874">
                  <c:v>2.05519246616953E-3</c:v>
                </c:pt>
                <c:pt idx="875">
                  <c:v>8.3361411157012004E-3</c:v>
                </c:pt>
                <c:pt idx="876">
                  <c:v>1.27598578322174E-2</c:v>
                </c:pt>
                <c:pt idx="877">
                  <c:v>1.20031668281375E-2</c:v>
                </c:pt>
                <c:pt idx="878">
                  <c:v>1.3533694132678599E-3</c:v>
                </c:pt>
                <c:pt idx="879">
                  <c:v>1.7680395632733999E-2</c:v>
                </c:pt>
                <c:pt idx="880">
                  <c:v>1.60034450959286E-2</c:v>
                </c:pt>
                <c:pt idx="881">
                  <c:v>9.4631933264675509E-3</c:v>
                </c:pt>
                <c:pt idx="882">
                  <c:v>8.2366720708791103E-3</c:v>
                </c:pt>
                <c:pt idx="883">
                  <c:v>2.2376528483658901E-2</c:v>
                </c:pt>
                <c:pt idx="884">
                  <c:v>1.1290514172494499E-2</c:v>
                </c:pt>
                <c:pt idx="885">
                  <c:v>6.90771920898823E-3</c:v>
                </c:pt>
                <c:pt idx="886">
                  <c:v>1.36374044866499E-2</c:v>
                </c:pt>
                <c:pt idx="887">
                  <c:v>8.6860667300338E-3</c:v>
                </c:pt>
                <c:pt idx="888">
                  <c:v>1.62227236296036E-2</c:v>
                </c:pt>
                <c:pt idx="889">
                  <c:v>6.6879345523861104E-3</c:v>
                </c:pt>
                <c:pt idx="890">
                  <c:v>1.60979716768169E-2</c:v>
                </c:pt>
                <c:pt idx="891">
                  <c:v>1.1433957928574E-2</c:v>
                </c:pt>
                <c:pt idx="892">
                  <c:v>6.3676801199887504E-3</c:v>
                </c:pt>
                <c:pt idx="893">
                  <c:v>8.6332097996112706E-3</c:v>
                </c:pt>
                <c:pt idx="894">
                  <c:v>3.0343640800147901E-2</c:v>
                </c:pt>
                <c:pt idx="895">
                  <c:v>3.1458483002999402E-2</c:v>
                </c:pt>
                <c:pt idx="896">
                  <c:v>4.9817630514909098E-3</c:v>
                </c:pt>
                <c:pt idx="897">
                  <c:v>9.5896594517897206E-3</c:v>
                </c:pt>
                <c:pt idx="898">
                  <c:v>2.7587590033564001E-2</c:v>
                </c:pt>
                <c:pt idx="899">
                  <c:v>1.06280639807257E-2</c:v>
                </c:pt>
                <c:pt idx="900">
                  <c:v>2.4144312477268899E-2</c:v>
                </c:pt>
                <c:pt idx="901">
                  <c:v>1.7004923912282002E-2</c:v>
                </c:pt>
                <c:pt idx="902">
                  <c:v>1.4300794461092E-2</c:v>
                </c:pt>
                <c:pt idx="903">
                  <c:v>6.25702532122893E-3</c:v>
                </c:pt>
                <c:pt idx="904">
                  <c:v>2.19199801836133E-2</c:v>
                </c:pt>
                <c:pt idx="905">
                  <c:v>2.17931401907481E-2</c:v>
                </c:pt>
                <c:pt idx="906">
                  <c:v>1.39388315379769E-2</c:v>
                </c:pt>
                <c:pt idx="907">
                  <c:v>1.0629038188439299E-2</c:v>
                </c:pt>
                <c:pt idx="908">
                  <c:v>2.0412115548881799E-2</c:v>
                </c:pt>
                <c:pt idx="909">
                  <c:v>2.2560686162490701E-2</c:v>
                </c:pt>
                <c:pt idx="910">
                  <c:v>1.93693197240998E-2</c:v>
                </c:pt>
                <c:pt idx="911">
                  <c:v>1.9626199315264801E-2</c:v>
                </c:pt>
                <c:pt idx="912">
                  <c:v>9.0065937993505599E-3</c:v>
                </c:pt>
                <c:pt idx="913">
                  <c:v>5.29557190377961E-3</c:v>
                </c:pt>
                <c:pt idx="914">
                  <c:v>3.9123146338172999E-3</c:v>
                </c:pt>
                <c:pt idx="915">
                  <c:v>2.5080093700981299E-2</c:v>
                </c:pt>
                <c:pt idx="916">
                  <c:v>1.9731561553257799E-2</c:v>
                </c:pt>
                <c:pt idx="917">
                  <c:v>1.3090443475085201E-2</c:v>
                </c:pt>
                <c:pt idx="918">
                  <c:v>2.98708373719252E-2</c:v>
                </c:pt>
                <c:pt idx="919">
                  <c:v>2.2612037580235899E-2</c:v>
                </c:pt>
                <c:pt idx="920">
                  <c:v>1.4766050259294099E-2</c:v>
                </c:pt>
                <c:pt idx="921">
                  <c:v>1.3281753082364499E-2</c:v>
                </c:pt>
                <c:pt idx="922">
                  <c:v>9.7550981726377307E-3</c:v>
                </c:pt>
                <c:pt idx="923">
                  <c:v>1.28312530039315E-2</c:v>
                </c:pt>
                <c:pt idx="924">
                  <c:v>1.6056531063467602E-2</c:v>
                </c:pt>
                <c:pt idx="925">
                  <c:v>3.50674415947329E-3</c:v>
                </c:pt>
                <c:pt idx="926">
                  <c:v>2.8891507383658602E-2</c:v>
                </c:pt>
                <c:pt idx="927">
                  <c:v>2.31139896864734E-2</c:v>
                </c:pt>
                <c:pt idx="928">
                  <c:v>2.4410462963223401E-2</c:v>
                </c:pt>
                <c:pt idx="929">
                  <c:v>1.3120601359343301E-2</c:v>
                </c:pt>
                <c:pt idx="930">
                  <c:v>1.59938391919545E-2</c:v>
                </c:pt>
                <c:pt idx="931">
                  <c:v>1.6816646504948601E-2</c:v>
                </c:pt>
                <c:pt idx="932">
                  <c:v>1.20792523552743E-2</c:v>
                </c:pt>
                <c:pt idx="933">
                  <c:v>1.4823356786045501E-2</c:v>
                </c:pt>
                <c:pt idx="934">
                  <c:v>8.8249504678779896E-3</c:v>
                </c:pt>
                <c:pt idx="935">
                  <c:v>2.40444302220785E-2</c:v>
                </c:pt>
                <c:pt idx="936">
                  <c:v>3.5330211730649201E-2</c:v>
                </c:pt>
                <c:pt idx="937">
                  <c:v>2.5557136226502401E-2</c:v>
                </c:pt>
                <c:pt idx="938">
                  <c:v>2.9380423165094101E-2</c:v>
                </c:pt>
                <c:pt idx="939">
                  <c:v>2.4423529561674699E-2</c:v>
                </c:pt>
                <c:pt idx="940">
                  <c:v>1.03550499123326E-2</c:v>
                </c:pt>
                <c:pt idx="941">
                  <c:v>2.4434722658710498E-2</c:v>
                </c:pt>
                <c:pt idx="942">
                  <c:v>2.1252366202613799E-2</c:v>
                </c:pt>
                <c:pt idx="943">
                  <c:v>1.9490551257724899E-2</c:v>
                </c:pt>
                <c:pt idx="944">
                  <c:v>1.09196125284554E-2</c:v>
                </c:pt>
                <c:pt idx="945">
                  <c:v>1.9773742987972701E-2</c:v>
                </c:pt>
                <c:pt idx="946">
                  <c:v>3.0859062027385101E-2</c:v>
                </c:pt>
                <c:pt idx="947">
                  <c:v>2.0521218610053401E-2</c:v>
                </c:pt>
                <c:pt idx="948">
                  <c:v>2.7553355834997701E-2</c:v>
                </c:pt>
                <c:pt idx="949">
                  <c:v>2.74212974062133E-2</c:v>
                </c:pt>
                <c:pt idx="950">
                  <c:v>3.6726444767769199E-2</c:v>
                </c:pt>
                <c:pt idx="951">
                  <c:v>1.95058667310632E-2</c:v>
                </c:pt>
                <c:pt idx="952">
                  <c:v>3.0037389017291399E-2</c:v>
                </c:pt>
                <c:pt idx="953">
                  <c:v>3.75190442795389E-2</c:v>
                </c:pt>
                <c:pt idx="954">
                  <c:v>3.37178177628683E-2</c:v>
                </c:pt>
                <c:pt idx="955">
                  <c:v>5.5177232771587897E-2</c:v>
                </c:pt>
                <c:pt idx="956">
                  <c:v>5.1024862282616698E-2</c:v>
                </c:pt>
                <c:pt idx="957">
                  <c:v>2.0536879027009E-2</c:v>
                </c:pt>
                <c:pt idx="958">
                  <c:v>3.4815653411217201E-2</c:v>
                </c:pt>
                <c:pt idx="959">
                  <c:v>4.7372921300042302E-2</c:v>
                </c:pt>
                <c:pt idx="960">
                  <c:v>4.9129008638481603E-2</c:v>
                </c:pt>
                <c:pt idx="961">
                  <c:v>3.88033783652919E-2</c:v>
                </c:pt>
                <c:pt idx="962">
                  <c:v>5.7986046331509798E-2</c:v>
                </c:pt>
                <c:pt idx="963">
                  <c:v>3.7702439324929601E-2</c:v>
                </c:pt>
                <c:pt idx="964">
                  <c:v>4.2020330357221101E-2</c:v>
                </c:pt>
                <c:pt idx="965">
                  <c:v>5.1762994631300102E-2</c:v>
                </c:pt>
                <c:pt idx="966">
                  <c:v>5.4426372587560903E-2</c:v>
                </c:pt>
                <c:pt idx="967">
                  <c:v>6.2689576746696896E-2</c:v>
                </c:pt>
                <c:pt idx="968">
                  <c:v>6.3659278026223301E-2</c:v>
                </c:pt>
                <c:pt idx="969">
                  <c:v>7.4888911796941002E-2</c:v>
                </c:pt>
                <c:pt idx="970">
                  <c:v>9.14673654555547E-2</c:v>
                </c:pt>
                <c:pt idx="971">
                  <c:v>9.5822208649195703E-2</c:v>
                </c:pt>
                <c:pt idx="972">
                  <c:v>0.124306793572556</c:v>
                </c:pt>
                <c:pt idx="973">
                  <c:v>0.13977774747723601</c:v>
                </c:pt>
                <c:pt idx="974">
                  <c:v>0.16253353686534999</c:v>
                </c:pt>
                <c:pt idx="975">
                  <c:v>0.24405355894967001</c:v>
                </c:pt>
                <c:pt idx="976">
                  <c:v>0.40457796308004701</c:v>
                </c:pt>
                <c:pt idx="977">
                  <c:v>1.1426450119420299</c:v>
                </c:pt>
                <c:pt idx="978">
                  <c:v>1.446846689494087</c:v>
                </c:pt>
                <c:pt idx="979">
                  <c:v>0.461928940601257</c:v>
                </c:pt>
                <c:pt idx="980">
                  <c:v>0.26301194841679698</c:v>
                </c:pt>
                <c:pt idx="981">
                  <c:v>0.186396259645949</c:v>
                </c:pt>
                <c:pt idx="982">
                  <c:v>0.136290909377735</c:v>
                </c:pt>
                <c:pt idx="983">
                  <c:v>0.103899067245476</c:v>
                </c:pt>
                <c:pt idx="984">
                  <c:v>0.113735495155602</c:v>
                </c:pt>
                <c:pt idx="985">
                  <c:v>8.9882206111999693E-2</c:v>
                </c:pt>
                <c:pt idx="986">
                  <c:v>6.7341897166771303E-2</c:v>
                </c:pt>
                <c:pt idx="987">
                  <c:v>7.1864830792884998E-2</c:v>
                </c:pt>
                <c:pt idx="988">
                  <c:v>6.1707899746223698E-2</c:v>
                </c:pt>
                <c:pt idx="989">
                  <c:v>6.3027071852101796E-2</c:v>
                </c:pt>
                <c:pt idx="990">
                  <c:v>4.5736044284240399E-2</c:v>
                </c:pt>
                <c:pt idx="991">
                  <c:v>7.6753954523920101E-2</c:v>
                </c:pt>
                <c:pt idx="992">
                  <c:v>3.9762868010242897E-2</c:v>
                </c:pt>
                <c:pt idx="993">
                  <c:v>3.9252140354890198E-2</c:v>
                </c:pt>
                <c:pt idx="994">
                  <c:v>3.8562450276143002E-2</c:v>
                </c:pt>
                <c:pt idx="995">
                  <c:v>4.7550984383711803E-2</c:v>
                </c:pt>
                <c:pt idx="996">
                  <c:v>3.6333042407826199E-2</c:v>
                </c:pt>
                <c:pt idx="997">
                  <c:v>4.6505823433200297E-2</c:v>
                </c:pt>
                <c:pt idx="998">
                  <c:v>2.1393763439142701E-2</c:v>
                </c:pt>
                <c:pt idx="999">
                  <c:v>4.1869434720927398E-2</c:v>
                </c:pt>
                <c:pt idx="1000">
                  <c:v>4.6758287344598103E-2</c:v>
                </c:pt>
                <c:pt idx="1001">
                  <c:v>2.5006711762572902E-2</c:v>
                </c:pt>
                <c:pt idx="1002">
                  <c:v>2.2710447812405599E-2</c:v>
                </c:pt>
                <c:pt idx="1003">
                  <c:v>1.91420978939091E-2</c:v>
                </c:pt>
                <c:pt idx="1004">
                  <c:v>2.8401082762424801E-2</c:v>
                </c:pt>
                <c:pt idx="1005">
                  <c:v>6.4104983744011704E-2</c:v>
                </c:pt>
                <c:pt idx="1006">
                  <c:v>1.85445249207522E-2</c:v>
                </c:pt>
                <c:pt idx="1007">
                  <c:v>3.2315346190006998E-2</c:v>
                </c:pt>
                <c:pt idx="1008">
                  <c:v>7.2536576734844593E-2</c:v>
                </c:pt>
                <c:pt idx="1009">
                  <c:v>6.3381539910689094E-2</c:v>
                </c:pt>
                <c:pt idx="1010">
                  <c:v>5.99612799371394E-2</c:v>
                </c:pt>
                <c:pt idx="1011">
                  <c:v>2.6151108720855399E-2</c:v>
                </c:pt>
                <c:pt idx="1012">
                  <c:v>5.3394655811326297E-2</c:v>
                </c:pt>
                <c:pt idx="1013">
                  <c:v>5.4956528321938296E-3</c:v>
                </c:pt>
                <c:pt idx="1014">
                  <c:v>4.4366855873248498E-2</c:v>
                </c:pt>
                <c:pt idx="1015">
                  <c:v>6.0633132658390702E-2</c:v>
                </c:pt>
                <c:pt idx="1016">
                  <c:v>9.4351068703698304E-2</c:v>
                </c:pt>
                <c:pt idx="1017">
                  <c:v>4.9795286775055299E-2</c:v>
                </c:pt>
                <c:pt idx="1018">
                  <c:v>0.111111962643138</c:v>
                </c:pt>
                <c:pt idx="1019">
                  <c:v>0.12423509561589299</c:v>
                </c:pt>
                <c:pt idx="1020">
                  <c:v>0.311994730442679</c:v>
                </c:pt>
                <c:pt idx="1021">
                  <c:v>0.10636446116753499</c:v>
                </c:pt>
                <c:pt idx="1022">
                  <c:v>6.5669361713511397E-3</c:v>
                </c:pt>
                <c:pt idx="1023">
                  <c:v>1.6762676572838801E-2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370-4818-B818-6C6A6C6F2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303368"/>
        <c:axId val="233302976"/>
      </c:lineChart>
      <c:catAx>
        <c:axId val="2333033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/>
                  <a:t>Frequency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one"/>
        <c:txPr>
          <a:bodyPr rot="-60000000" vert="horz"/>
          <a:lstStyle/>
          <a:p>
            <a:pPr>
              <a:defRPr/>
            </a:pPr>
            <a:endParaRPr lang="en-US"/>
          </a:p>
        </c:txPr>
        <c:crossAx val="233302976"/>
        <c:crosses val="autoZero"/>
        <c:auto val="1"/>
        <c:lblAlgn val="ctr"/>
        <c:lblOffset val="100"/>
        <c:noMultiLvlLbl val="0"/>
      </c:catAx>
      <c:valAx>
        <c:axId val="233302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Amplitude</a:t>
                </a:r>
              </a:p>
            </c:rich>
          </c:tx>
          <c:layout>
            <c:manualLayout>
              <c:xMode val="edge"/>
              <c:yMode val="edge"/>
              <c:x val="1.9874528238972101E-2"/>
              <c:y val="0.4679627277862580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233303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Roboto"/>
          <a:cs typeface="Roboto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Signal in Time Domain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507934683828104E-2"/>
          <c:y val="0.13232818266736601"/>
          <c:w val="0.88079411092166704"/>
          <c:h val="0.78641767008074204"/>
        </c:manualLayout>
      </c:layout>
      <c:lineChart>
        <c:grouping val="standard"/>
        <c:varyColors val="0"/>
        <c:ser>
          <c:idx val="0"/>
          <c:order val="0"/>
          <c:tx>
            <c:strRef>
              <c:f>Sheet3!$C$6</c:f>
              <c:strCache>
                <c:ptCount val="1"/>
                <c:pt idx="0">
                  <c:v>After Gain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Sheet3!$C$7:$C$577</c:f>
              <c:numCache>
                <c:formatCode>General</c:formatCode>
                <c:ptCount val="571"/>
                <c:pt idx="0">
                  <c:v>-2.7255199999999999E-3</c:v>
                </c:pt>
                <c:pt idx="1">
                  <c:v>-4.8637400000000001E-3</c:v>
                </c:pt>
                <c:pt idx="2">
                  <c:v>-6.2232399999999997E-3</c:v>
                </c:pt>
                <c:pt idx="3">
                  <c:v>-7.0599699999999996E-3</c:v>
                </c:pt>
                <c:pt idx="4">
                  <c:v>-6.9816599999999998E-3</c:v>
                </c:pt>
                <c:pt idx="5">
                  <c:v>-5.7891499999999999E-3</c:v>
                </c:pt>
                <c:pt idx="6">
                  <c:v>-4.4797099999999996E-3</c:v>
                </c:pt>
                <c:pt idx="7">
                  <c:v>-2.7463000000000001E-3</c:v>
                </c:pt>
                <c:pt idx="8">
                  <c:v>-4.4528299999999999E-4</c:v>
                </c:pt>
                <c:pt idx="9">
                  <c:v>1.33902E-3</c:v>
                </c:pt>
                <c:pt idx="10">
                  <c:v>2.91895E-3</c:v>
                </c:pt>
                <c:pt idx="11">
                  <c:v>4.6260900000000002E-3</c:v>
                </c:pt>
                <c:pt idx="12">
                  <c:v>6.2927499999999997E-3</c:v>
                </c:pt>
                <c:pt idx="13">
                  <c:v>7.5706499999999999E-3</c:v>
                </c:pt>
                <c:pt idx="14">
                  <c:v>8.4556100000000006E-3</c:v>
                </c:pt>
                <c:pt idx="15">
                  <c:v>8.0901900000000006E-3</c:v>
                </c:pt>
                <c:pt idx="16">
                  <c:v>7.0142399999999997E-3</c:v>
                </c:pt>
                <c:pt idx="17">
                  <c:v>5.7579600000000003E-3</c:v>
                </c:pt>
                <c:pt idx="18">
                  <c:v>4.4158699999999997E-3</c:v>
                </c:pt>
                <c:pt idx="19">
                  <c:v>3.48219E-3</c:v>
                </c:pt>
                <c:pt idx="20">
                  <c:v>9.7224799999999999E-4</c:v>
                </c:pt>
                <c:pt idx="21">
                  <c:v>-1.83976E-3</c:v>
                </c:pt>
                <c:pt idx="22">
                  <c:v>-4.1043399999999997E-3</c:v>
                </c:pt>
                <c:pt idx="23">
                  <c:v>-6.4556099999999996E-3</c:v>
                </c:pt>
                <c:pt idx="24">
                  <c:v>-7.6496400000000001E-3</c:v>
                </c:pt>
                <c:pt idx="25">
                  <c:v>-8.2143400000000005E-3</c:v>
                </c:pt>
                <c:pt idx="26">
                  <c:v>-8.2709299999999993E-3</c:v>
                </c:pt>
                <c:pt idx="27">
                  <c:v>-7.42372E-3</c:v>
                </c:pt>
                <c:pt idx="28">
                  <c:v>-5.8731399999999998E-3</c:v>
                </c:pt>
                <c:pt idx="29">
                  <c:v>-4.2489900000000002E-3</c:v>
                </c:pt>
                <c:pt idx="30">
                  <c:v>-1.70798E-3</c:v>
                </c:pt>
                <c:pt idx="31">
                  <c:v>9.4768800000000002E-4</c:v>
                </c:pt>
                <c:pt idx="32">
                  <c:v>2.8383900000000001E-3</c:v>
                </c:pt>
                <c:pt idx="33">
                  <c:v>5.0248799999999998E-3</c:v>
                </c:pt>
                <c:pt idx="34">
                  <c:v>7.50171E-3</c:v>
                </c:pt>
                <c:pt idx="35">
                  <c:v>8.6160000000000004E-3</c:v>
                </c:pt>
                <c:pt idx="36">
                  <c:v>9.5666899999999992E-3</c:v>
                </c:pt>
                <c:pt idx="37">
                  <c:v>9.6664799999999999E-3</c:v>
                </c:pt>
                <c:pt idx="38">
                  <c:v>8.6797599999999999E-3</c:v>
                </c:pt>
                <c:pt idx="39">
                  <c:v>8.0945400000000008E-3</c:v>
                </c:pt>
                <c:pt idx="40">
                  <c:v>6.1057100000000003E-3</c:v>
                </c:pt>
                <c:pt idx="41">
                  <c:v>3.6482799999999998E-3</c:v>
                </c:pt>
                <c:pt idx="42">
                  <c:v>1.27611E-3</c:v>
                </c:pt>
                <c:pt idx="43">
                  <c:v>-7.6910499999999996E-4</c:v>
                </c:pt>
                <c:pt idx="44">
                  <c:v>-3.1322799999999999E-3</c:v>
                </c:pt>
                <c:pt idx="45">
                  <c:v>-5.6776600000000002E-3</c:v>
                </c:pt>
                <c:pt idx="46">
                  <c:v>-7.7249700000000003E-3</c:v>
                </c:pt>
                <c:pt idx="47">
                  <c:v>-8.4018700000000005E-3</c:v>
                </c:pt>
                <c:pt idx="48">
                  <c:v>-8.0552799999999997E-3</c:v>
                </c:pt>
                <c:pt idx="49">
                  <c:v>-7.6128100000000002E-3</c:v>
                </c:pt>
                <c:pt idx="50">
                  <c:v>-6.3724699999999999E-3</c:v>
                </c:pt>
                <c:pt idx="51">
                  <c:v>-4.3022900000000003E-3</c:v>
                </c:pt>
                <c:pt idx="52">
                  <c:v>-1.3517900000000001E-3</c:v>
                </c:pt>
                <c:pt idx="53">
                  <c:v>1.2672E-3</c:v>
                </c:pt>
                <c:pt idx="54">
                  <c:v>3.00643E-3</c:v>
                </c:pt>
                <c:pt idx="55">
                  <c:v>5.0662900000000002E-3</c:v>
                </c:pt>
                <c:pt idx="56">
                  <c:v>7.4868599999999997E-3</c:v>
                </c:pt>
                <c:pt idx="57">
                  <c:v>9.0585400000000003E-3</c:v>
                </c:pt>
                <c:pt idx="58">
                  <c:v>9.5541199999999993E-3</c:v>
                </c:pt>
                <c:pt idx="59">
                  <c:v>9.6767899999999994E-3</c:v>
                </c:pt>
                <c:pt idx="60">
                  <c:v>9.1777600000000001E-3</c:v>
                </c:pt>
                <c:pt idx="61">
                  <c:v>6.6984599999999998E-3</c:v>
                </c:pt>
                <c:pt idx="62">
                  <c:v>4.8646000000000002E-3</c:v>
                </c:pt>
                <c:pt idx="63">
                  <c:v>3.8076999999999998E-3</c:v>
                </c:pt>
                <c:pt idx="64">
                  <c:v>9.5094500000000002E-4</c:v>
                </c:pt>
                <c:pt idx="65">
                  <c:v>-1.93742E-3</c:v>
                </c:pt>
                <c:pt idx="66">
                  <c:v>-4.8681999999999996E-3</c:v>
                </c:pt>
                <c:pt idx="67">
                  <c:v>-6.8748100000000003E-3</c:v>
                </c:pt>
                <c:pt idx="68">
                  <c:v>-8.4832599999999994E-3</c:v>
                </c:pt>
                <c:pt idx="69">
                  <c:v>-1.0030900000000001E-2</c:v>
                </c:pt>
                <c:pt idx="70">
                  <c:v>-9.6604800000000008E-3</c:v>
                </c:pt>
                <c:pt idx="71">
                  <c:v>-8.6569400000000001E-3</c:v>
                </c:pt>
                <c:pt idx="72">
                  <c:v>-7.0065300000000004E-3</c:v>
                </c:pt>
                <c:pt idx="73">
                  <c:v>-4.4975500000000003E-3</c:v>
                </c:pt>
                <c:pt idx="74">
                  <c:v>-2.28064E-3</c:v>
                </c:pt>
                <c:pt idx="75">
                  <c:v>7.6857300000000004E-4</c:v>
                </c:pt>
                <c:pt idx="76">
                  <c:v>3.4183299999999998E-3</c:v>
                </c:pt>
                <c:pt idx="77">
                  <c:v>5.1344299999999997E-3</c:v>
                </c:pt>
                <c:pt idx="78">
                  <c:v>7.8069100000000002E-3</c:v>
                </c:pt>
                <c:pt idx="79">
                  <c:v>9.2243700000000008E-3</c:v>
                </c:pt>
                <c:pt idx="80">
                  <c:v>1.0230400000000001E-2</c:v>
                </c:pt>
                <c:pt idx="81">
                  <c:v>1.0531199999999999E-2</c:v>
                </c:pt>
                <c:pt idx="82">
                  <c:v>9.7639000000000007E-3</c:v>
                </c:pt>
                <c:pt idx="83">
                  <c:v>8.1105599999999993E-3</c:v>
                </c:pt>
                <c:pt idx="84">
                  <c:v>5.8875899999999998E-3</c:v>
                </c:pt>
                <c:pt idx="85">
                  <c:v>4.0293999999999998E-3</c:v>
                </c:pt>
                <c:pt idx="86">
                  <c:v>8.3543400000000002E-4</c:v>
                </c:pt>
                <c:pt idx="87">
                  <c:v>-1.2844099999999999E-3</c:v>
                </c:pt>
                <c:pt idx="88">
                  <c:v>-3.6380900000000001E-3</c:v>
                </c:pt>
                <c:pt idx="89">
                  <c:v>-6.5553599999999997E-3</c:v>
                </c:pt>
                <c:pt idx="90">
                  <c:v>-8.2576699999999999E-3</c:v>
                </c:pt>
                <c:pt idx="91">
                  <c:v>-9.7372899999999991E-3</c:v>
                </c:pt>
                <c:pt idx="92">
                  <c:v>-9.5040100000000002E-3</c:v>
                </c:pt>
                <c:pt idx="93">
                  <c:v>-8.5327400000000005E-3</c:v>
                </c:pt>
                <c:pt idx="94">
                  <c:v>-6.8769E-3</c:v>
                </c:pt>
                <c:pt idx="95">
                  <c:v>-4.8204299999999997E-3</c:v>
                </c:pt>
                <c:pt idx="96">
                  <c:v>-2.1990999999999998E-3</c:v>
                </c:pt>
                <c:pt idx="97">
                  <c:v>6.1484099999999998E-4</c:v>
                </c:pt>
                <c:pt idx="98">
                  <c:v>3.0048900000000001E-3</c:v>
                </c:pt>
                <c:pt idx="99">
                  <c:v>5.8609700000000001E-3</c:v>
                </c:pt>
                <c:pt idx="100">
                  <c:v>8.1292399999999994E-3</c:v>
                </c:pt>
                <c:pt idx="101">
                  <c:v>9.6432199999999992E-3</c:v>
                </c:pt>
                <c:pt idx="102">
                  <c:v>1.03132E-2</c:v>
                </c:pt>
                <c:pt idx="103">
                  <c:v>1.03418E-2</c:v>
                </c:pt>
                <c:pt idx="104">
                  <c:v>9.8534599999999996E-3</c:v>
                </c:pt>
                <c:pt idx="105">
                  <c:v>8.7452199999999997E-3</c:v>
                </c:pt>
                <c:pt idx="106">
                  <c:v>6.3256199999999997E-3</c:v>
                </c:pt>
                <c:pt idx="107">
                  <c:v>4.0438200000000001E-3</c:v>
                </c:pt>
                <c:pt idx="108">
                  <c:v>1.2517100000000001E-3</c:v>
                </c:pt>
                <c:pt idx="109">
                  <c:v>-1.9100499999999999E-3</c:v>
                </c:pt>
                <c:pt idx="110">
                  <c:v>-4.4456599999999997E-3</c:v>
                </c:pt>
                <c:pt idx="111">
                  <c:v>-7.58306E-3</c:v>
                </c:pt>
                <c:pt idx="112">
                  <c:v>-8.9868099999999996E-3</c:v>
                </c:pt>
                <c:pt idx="113">
                  <c:v>-1.02681E-2</c:v>
                </c:pt>
                <c:pt idx="114">
                  <c:v>-1.0512199999999999E-2</c:v>
                </c:pt>
                <c:pt idx="115">
                  <c:v>-9.2739999999999993E-3</c:v>
                </c:pt>
                <c:pt idx="116">
                  <c:v>-7.6662299999999996E-3</c:v>
                </c:pt>
                <c:pt idx="117">
                  <c:v>-4.9937100000000002E-3</c:v>
                </c:pt>
                <c:pt idx="118">
                  <c:v>-2.8552199999999999E-3</c:v>
                </c:pt>
                <c:pt idx="119">
                  <c:v>1.3602500000000001E-4</c:v>
                </c:pt>
                <c:pt idx="120">
                  <c:v>2.6673700000000001E-3</c:v>
                </c:pt>
                <c:pt idx="121">
                  <c:v>4.64511E-3</c:v>
                </c:pt>
                <c:pt idx="122">
                  <c:v>8.1467599999999994E-3</c:v>
                </c:pt>
                <c:pt idx="123">
                  <c:v>9.8653100000000004E-3</c:v>
                </c:pt>
                <c:pt idx="124">
                  <c:v>1.03436E-2</c:v>
                </c:pt>
                <c:pt idx="125">
                  <c:v>1.07998E-2</c:v>
                </c:pt>
                <c:pt idx="126">
                  <c:v>9.7567799999999996E-3</c:v>
                </c:pt>
                <c:pt idx="127">
                  <c:v>8.4816900000000001E-3</c:v>
                </c:pt>
                <c:pt idx="128">
                  <c:v>6.4916100000000001E-3</c:v>
                </c:pt>
                <c:pt idx="129">
                  <c:v>4.3110900000000001E-3</c:v>
                </c:pt>
                <c:pt idx="130">
                  <c:v>1.4289800000000001E-3</c:v>
                </c:pt>
                <c:pt idx="131">
                  <c:v>-1.94136E-3</c:v>
                </c:pt>
                <c:pt idx="132">
                  <c:v>-4.9166899999999996E-3</c:v>
                </c:pt>
                <c:pt idx="133">
                  <c:v>-7.3402199999999997E-3</c:v>
                </c:pt>
                <c:pt idx="134">
                  <c:v>-9.6170400000000003E-3</c:v>
                </c:pt>
                <c:pt idx="135">
                  <c:v>-1.0843999999999999E-2</c:v>
                </c:pt>
                <c:pt idx="136">
                  <c:v>-1.0311499999999999E-2</c:v>
                </c:pt>
                <c:pt idx="137">
                  <c:v>-9.1498299999999994E-3</c:v>
                </c:pt>
                <c:pt idx="138">
                  <c:v>-7.1404700000000003E-3</c:v>
                </c:pt>
                <c:pt idx="139">
                  <c:v>-5.1298699999999999E-3</c:v>
                </c:pt>
                <c:pt idx="140">
                  <c:v>-2.6198599999999999E-3</c:v>
                </c:pt>
                <c:pt idx="141">
                  <c:v>1.58197E-4</c:v>
                </c:pt>
                <c:pt idx="142">
                  <c:v>3.3960599999999998E-3</c:v>
                </c:pt>
                <c:pt idx="143">
                  <c:v>5.6290799999999998E-3</c:v>
                </c:pt>
                <c:pt idx="144">
                  <c:v>8.0565199999999993E-3</c:v>
                </c:pt>
                <c:pt idx="145">
                  <c:v>1.06666E-2</c:v>
                </c:pt>
                <c:pt idx="146">
                  <c:v>1.0929599999999999E-2</c:v>
                </c:pt>
                <c:pt idx="147">
                  <c:v>1.0945099999999999E-2</c:v>
                </c:pt>
                <c:pt idx="148">
                  <c:v>1.0341100000000001E-2</c:v>
                </c:pt>
                <c:pt idx="149">
                  <c:v>9.0217100000000005E-3</c:v>
                </c:pt>
                <c:pt idx="150">
                  <c:v>6.33609E-3</c:v>
                </c:pt>
                <c:pt idx="151">
                  <c:v>3.7138700000000002E-3</c:v>
                </c:pt>
                <c:pt idx="152">
                  <c:v>1.5878000000000001E-3</c:v>
                </c:pt>
                <c:pt idx="153">
                  <c:v>-1.7465099999999999E-3</c:v>
                </c:pt>
                <c:pt idx="154">
                  <c:v>-4.71244E-3</c:v>
                </c:pt>
                <c:pt idx="155">
                  <c:v>-7.8204699999999995E-3</c:v>
                </c:pt>
                <c:pt idx="156">
                  <c:v>-9.9909500000000002E-3</c:v>
                </c:pt>
                <c:pt idx="157">
                  <c:v>-1.10102E-2</c:v>
                </c:pt>
                <c:pt idx="158">
                  <c:v>-1.17272E-2</c:v>
                </c:pt>
                <c:pt idx="159">
                  <c:v>-1.0977799999999999E-2</c:v>
                </c:pt>
                <c:pt idx="160">
                  <c:v>-9.0237600000000005E-3</c:v>
                </c:pt>
                <c:pt idx="161">
                  <c:v>-6.6005899999999999E-3</c:v>
                </c:pt>
                <c:pt idx="162">
                  <c:v>-4.38427E-3</c:v>
                </c:pt>
                <c:pt idx="163">
                  <c:v>-8.8261500000000001E-4</c:v>
                </c:pt>
                <c:pt idx="164">
                  <c:v>2.11444E-3</c:v>
                </c:pt>
                <c:pt idx="165">
                  <c:v>4.0789700000000003E-3</c:v>
                </c:pt>
                <c:pt idx="166">
                  <c:v>6.7577399999999999E-3</c:v>
                </c:pt>
                <c:pt idx="167">
                  <c:v>8.7813300000000004E-3</c:v>
                </c:pt>
                <c:pt idx="168">
                  <c:v>9.7149300000000001E-3</c:v>
                </c:pt>
                <c:pt idx="169">
                  <c:v>9.9174099999999998E-3</c:v>
                </c:pt>
                <c:pt idx="170">
                  <c:v>9.3341299999999995E-3</c:v>
                </c:pt>
                <c:pt idx="171">
                  <c:v>7.41671E-3</c:v>
                </c:pt>
                <c:pt idx="172">
                  <c:v>5.4843100000000001E-3</c:v>
                </c:pt>
                <c:pt idx="173">
                  <c:v>3.4088E-3</c:v>
                </c:pt>
                <c:pt idx="174">
                  <c:v>3.7896099999999998E-4</c:v>
                </c:pt>
                <c:pt idx="175">
                  <c:v>-2.6467399999999999E-3</c:v>
                </c:pt>
                <c:pt idx="176">
                  <c:v>-5.1880900000000002E-3</c:v>
                </c:pt>
                <c:pt idx="177">
                  <c:v>-7.8788899999999995E-3</c:v>
                </c:pt>
                <c:pt idx="178">
                  <c:v>-1.01262E-2</c:v>
                </c:pt>
                <c:pt idx="179">
                  <c:v>-1.17337E-2</c:v>
                </c:pt>
                <c:pt idx="180">
                  <c:v>-1.2346899999999999E-2</c:v>
                </c:pt>
                <c:pt idx="181">
                  <c:v>-1.12158E-2</c:v>
                </c:pt>
                <c:pt idx="182">
                  <c:v>-9.6166900000000007E-3</c:v>
                </c:pt>
                <c:pt idx="183">
                  <c:v>-7.0466799999999996E-3</c:v>
                </c:pt>
                <c:pt idx="184">
                  <c:v>-4.2869099999999997E-3</c:v>
                </c:pt>
                <c:pt idx="185">
                  <c:v>-1.4432500000000001E-3</c:v>
                </c:pt>
                <c:pt idx="186">
                  <c:v>2.46978E-3</c:v>
                </c:pt>
                <c:pt idx="187">
                  <c:v>4.9610899999999996E-3</c:v>
                </c:pt>
                <c:pt idx="188">
                  <c:v>7.2062999999999997E-3</c:v>
                </c:pt>
                <c:pt idx="189">
                  <c:v>9.3544600000000002E-3</c:v>
                </c:pt>
                <c:pt idx="190">
                  <c:v>9.9795999999999999E-3</c:v>
                </c:pt>
                <c:pt idx="191">
                  <c:v>1.0152899999999999E-2</c:v>
                </c:pt>
                <c:pt idx="192">
                  <c:v>9.6903700000000002E-3</c:v>
                </c:pt>
                <c:pt idx="193">
                  <c:v>8.43672E-3</c:v>
                </c:pt>
                <c:pt idx="194">
                  <c:v>6.2328399999999999E-3</c:v>
                </c:pt>
                <c:pt idx="195">
                  <c:v>3.4320800000000001E-3</c:v>
                </c:pt>
                <c:pt idx="196">
                  <c:v>8.2189399999999999E-4</c:v>
                </c:pt>
                <c:pt idx="197">
                  <c:v>-2.4373699999999999E-3</c:v>
                </c:pt>
                <c:pt idx="198">
                  <c:v>-6.0317399999999998E-3</c:v>
                </c:pt>
                <c:pt idx="199">
                  <c:v>-8.6513400000000004E-3</c:v>
                </c:pt>
                <c:pt idx="200">
                  <c:v>-1.0890499999999999E-2</c:v>
                </c:pt>
                <c:pt idx="201">
                  <c:v>-1.1482600000000001E-2</c:v>
                </c:pt>
                <c:pt idx="202">
                  <c:v>-1.1776399999999999E-2</c:v>
                </c:pt>
                <c:pt idx="203">
                  <c:v>-1.17363E-2</c:v>
                </c:pt>
                <c:pt idx="204">
                  <c:v>-9.2155799999999993E-3</c:v>
                </c:pt>
                <c:pt idx="205">
                  <c:v>-7.1182700000000003E-3</c:v>
                </c:pt>
                <c:pt idx="206">
                  <c:v>-4.7255200000000004E-3</c:v>
                </c:pt>
                <c:pt idx="207">
                  <c:v>-1.71839E-3</c:v>
                </c:pt>
                <c:pt idx="208">
                  <c:v>1.62418E-3</c:v>
                </c:pt>
                <c:pt idx="209">
                  <c:v>4.8740700000000003E-3</c:v>
                </c:pt>
                <c:pt idx="210">
                  <c:v>6.4269000000000001E-3</c:v>
                </c:pt>
                <c:pt idx="211">
                  <c:v>8.7259799999999995E-3</c:v>
                </c:pt>
                <c:pt idx="212">
                  <c:v>9.7439399999999995E-3</c:v>
                </c:pt>
                <c:pt idx="213">
                  <c:v>9.8128799999999995E-3</c:v>
                </c:pt>
                <c:pt idx="214">
                  <c:v>9.4625400000000002E-3</c:v>
                </c:pt>
                <c:pt idx="215">
                  <c:v>7.6768499999999998E-3</c:v>
                </c:pt>
                <c:pt idx="216">
                  <c:v>6.2346700000000003E-3</c:v>
                </c:pt>
                <c:pt idx="217">
                  <c:v>3.8083000000000001E-3</c:v>
                </c:pt>
                <c:pt idx="218">
                  <c:v>9.5007999999999996E-4</c:v>
                </c:pt>
                <c:pt idx="219">
                  <c:v>-2.4626800000000001E-3</c:v>
                </c:pt>
                <c:pt idx="220">
                  <c:v>-5.2642000000000001E-3</c:v>
                </c:pt>
                <c:pt idx="221">
                  <c:v>-7.7552400000000001E-3</c:v>
                </c:pt>
                <c:pt idx="222">
                  <c:v>-1.0543800000000001E-2</c:v>
                </c:pt>
                <c:pt idx="223">
                  <c:v>-1.1369499999999999E-2</c:v>
                </c:pt>
                <c:pt idx="224">
                  <c:v>-1.18932E-2</c:v>
                </c:pt>
                <c:pt idx="225">
                  <c:v>-1.1193699999999999E-2</c:v>
                </c:pt>
                <c:pt idx="226">
                  <c:v>-8.7016200000000002E-3</c:v>
                </c:pt>
                <c:pt idx="227">
                  <c:v>-7.1197400000000003E-3</c:v>
                </c:pt>
                <c:pt idx="228">
                  <c:v>-5.0444900000000004E-3</c:v>
                </c:pt>
                <c:pt idx="229">
                  <c:v>-1.64207E-3</c:v>
                </c:pt>
                <c:pt idx="230">
                  <c:v>1.84553E-3</c:v>
                </c:pt>
                <c:pt idx="231">
                  <c:v>4.60028E-3</c:v>
                </c:pt>
                <c:pt idx="232">
                  <c:v>6.8956199999999999E-3</c:v>
                </c:pt>
                <c:pt idx="233">
                  <c:v>9.3432299999999992E-3</c:v>
                </c:pt>
                <c:pt idx="234">
                  <c:v>1.0448900000000001E-2</c:v>
                </c:pt>
                <c:pt idx="235">
                  <c:v>9.9351999999999999E-3</c:v>
                </c:pt>
                <c:pt idx="236">
                  <c:v>9.2934799999999998E-3</c:v>
                </c:pt>
                <c:pt idx="237">
                  <c:v>8.4146800000000008E-3</c:v>
                </c:pt>
                <c:pt idx="238">
                  <c:v>6.2081799999999998E-3</c:v>
                </c:pt>
                <c:pt idx="239">
                  <c:v>4.0112200000000002E-3</c:v>
                </c:pt>
                <c:pt idx="240">
                  <c:v>1.5260899999999999E-3</c:v>
                </c:pt>
                <c:pt idx="241">
                  <c:v>-1.71021E-3</c:v>
                </c:pt>
                <c:pt idx="242">
                  <c:v>-4.9243999999999998E-3</c:v>
                </c:pt>
                <c:pt idx="243">
                  <c:v>-7.6093799999999998E-3</c:v>
                </c:pt>
                <c:pt idx="244">
                  <c:v>-9.8597400000000005E-3</c:v>
                </c:pt>
                <c:pt idx="245">
                  <c:v>-1.13554E-2</c:v>
                </c:pt>
                <c:pt idx="246">
                  <c:v>-1.0796500000000001E-2</c:v>
                </c:pt>
                <c:pt idx="247">
                  <c:v>-1.0173099999999999E-2</c:v>
                </c:pt>
                <c:pt idx="248">
                  <c:v>-9.0990600000000008E-3</c:v>
                </c:pt>
                <c:pt idx="249">
                  <c:v>-6.8850999999999999E-3</c:v>
                </c:pt>
                <c:pt idx="250">
                  <c:v>-4.3746599999999998E-3</c:v>
                </c:pt>
                <c:pt idx="251">
                  <c:v>-1.0633400000000001E-3</c:v>
                </c:pt>
                <c:pt idx="252">
                  <c:v>1.57698E-3</c:v>
                </c:pt>
                <c:pt idx="253">
                  <c:v>4.3653700000000004E-3</c:v>
                </c:pt>
                <c:pt idx="254">
                  <c:v>7.1263300000000002E-3</c:v>
                </c:pt>
                <c:pt idx="255">
                  <c:v>8.8737099999999999E-3</c:v>
                </c:pt>
                <c:pt idx="256">
                  <c:v>1.0766400000000001E-2</c:v>
                </c:pt>
                <c:pt idx="257">
                  <c:v>1.1298600000000001E-2</c:v>
                </c:pt>
                <c:pt idx="258">
                  <c:v>1.05196E-2</c:v>
                </c:pt>
                <c:pt idx="259">
                  <c:v>8.5313999999999997E-3</c:v>
                </c:pt>
                <c:pt idx="260">
                  <c:v>6.4329499999999998E-3</c:v>
                </c:pt>
                <c:pt idx="261">
                  <c:v>4.7359500000000001E-3</c:v>
                </c:pt>
                <c:pt idx="262">
                  <c:v>1.63612E-3</c:v>
                </c:pt>
                <c:pt idx="263">
                  <c:v>-1.4412299999999999E-3</c:v>
                </c:pt>
                <c:pt idx="264">
                  <c:v>-3.8344799999999999E-3</c:v>
                </c:pt>
                <c:pt idx="265">
                  <c:v>-6.9759699999999997E-3</c:v>
                </c:pt>
                <c:pt idx="266">
                  <c:v>-9.3107699999999995E-3</c:v>
                </c:pt>
                <c:pt idx="267">
                  <c:v>-1.0466400000000001E-2</c:v>
                </c:pt>
                <c:pt idx="268">
                  <c:v>-1.1350000000000001E-2</c:v>
                </c:pt>
                <c:pt idx="269">
                  <c:v>-1.02129E-2</c:v>
                </c:pt>
                <c:pt idx="270">
                  <c:v>-7.7845500000000003E-3</c:v>
                </c:pt>
                <c:pt idx="271">
                  <c:v>-6.3552000000000001E-3</c:v>
                </c:pt>
                <c:pt idx="272">
                  <c:v>-3.78356E-3</c:v>
                </c:pt>
                <c:pt idx="273" formatCode="0.00E+00">
                  <c:v>1.82781E-5</c:v>
                </c:pt>
                <c:pt idx="274">
                  <c:v>2.8363899999999998E-3</c:v>
                </c:pt>
                <c:pt idx="275">
                  <c:v>5.3762899999999997E-3</c:v>
                </c:pt>
                <c:pt idx="276">
                  <c:v>7.9921899999999997E-3</c:v>
                </c:pt>
                <c:pt idx="277">
                  <c:v>1.02445E-2</c:v>
                </c:pt>
                <c:pt idx="278">
                  <c:v>1.0986299999999999E-2</c:v>
                </c:pt>
                <c:pt idx="279">
                  <c:v>1.1498700000000001E-2</c:v>
                </c:pt>
                <c:pt idx="280">
                  <c:v>1.1343600000000001E-2</c:v>
                </c:pt>
                <c:pt idx="281">
                  <c:v>9.2322499999999991E-3</c:v>
                </c:pt>
                <c:pt idx="282">
                  <c:v>7.2570200000000003E-3</c:v>
                </c:pt>
                <c:pt idx="283">
                  <c:v>5.1895800000000001E-3</c:v>
                </c:pt>
                <c:pt idx="284">
                  <c:v>2.1521800000000001E-3</c:v>
                </c:pt>
                <c:pt idx="285">
                  <c:v>-7.77412E-4</c:v>
                </c:pt>
                <c:pt idx="286">
                  <c:v>-3.7032499999999999E-3</c:v>
                </c:pt>
                <c:pt idx="287">
                  <c:v>-6.6676000000000001E-3</c:v>
                </c:pt>
                <c:pt idx="288">
                  <c:v>-9.2926399999999996E-3</c:v>
                </c:pt>
                <c:pt idx="289">
                  <c:v>-1.07358E-2</c:v>
                </c:pt>
                <c:pt idx="290">
                  <c:v>-1.11707E-2</c:v>
                </c:pt>
                <c:pt idx="291">
                  <c:v>-1.06053E-2</c:v>
                </c:pt>
                <c:pt idx="292">
                  <c:v>-8.7961199999999993E-3</c:v>
                </c:pt>
                <c:pt idx="293">
                  <c:v>-7.2065300000000001E-3</c:v>
                </c:pt>
                <c:pt idx="294">
                  <c:v>-4.5068199999999999E-3</c:v>
                </c:pt>
                <c:pt idx="295">
                  <c:v>-1.0953E-3</c:v>
                </c:pt>
                <c:pt idx="296">
                  <c:v>1.6824699999999999E-3</c:v>
                </c:pt>
                <c:pt idx="297">
                  <c:v>4.73742E-3</c:v>
                </c:pt>
                <c:pt idx="298">
                  <c:v>7.4639399999999996E-3</c:v>
                </c:pt>
                <c:pt idx="299">
                  <c:v>9.2796200000000006E-3</c:v>
                </c:pt>
                <c:pt idx="300">
                  <c:v>1.0515399999999999E-2</c:v>
                </c:pt>
                <c:pt idx="301">
                  <c:v>1.1024300000000001E-2</c:v>
                </c:pt>
                <c:pt idx="302">
                  <c:v>1.0562500000000001E-2</c:v>
                </c:pt>
                <c:pt idx="303">
                  <c:v>8.7017399999999995E-3</c:v>
                </c:pt>
                <c:pt idx="304">
                  <c:v>7.00031E-3</c:v>
                </c:pt>
                <c:pt idx="305">
                  <c:v>5.0753700000000001E-3</c:v>
                </c:pt>
                <c:pt idx="306">
                  <c:v>2.29546E-3</c:v>
                </c:pt>
                <c:pt idx="307">
                  <c:v>-6.0104099999999997E-4</c:v>
                </c:pt>
                <c:pt idx="308">
                  <c:v>-3.8656200000000002E-3</c:v>
                </c:pt>
                <c:pt idx="309">
                  <c:v>-6.5547399999999999E-3</c:v>
                </c:pt>
                <c:pt idx="310">
                  <c:v>-8.6412699999999995E-3</c:v>
                </c:pt>
                <c:pt idx="311">
                  <c:v>-1.00514E-2</c:v>
                </c:pt>
                <c:pt idx="312">
                  <c:v>-1.0731600000000001E-2</c:v>
                </c:pt>
                <c:pt idx="313">
                  <c:v>-9.7965900000000009E-3</c:v>
                </c:pt>
                <c:pt idx="314">
                  <c:v>-8.1764300000000002E-3</c:v>
                </c:pt>
                <c:pt idx="315">
                  <c:v>-6.28175E-3</c:v>
                </c:pt>
                <c:pt idx="316">
                  <c:v>-3.8925399999999999E-3</c:v>
                </c:pt>
                <c:pt idx="317">
                  <c:v>-9.9399800000000006E-4</c:v>
                </c:pt>
                <c:pt idx="318">
                  <c:v>2.2338000000000002E-3</c:v>
                </c:pt>
                <c:pt idx="319">
                  <c:v>4.6028700000000002E-3</c:v>
                </c:pt>
                <c:pt idx="320">
                  <c:v>7.3365499999999998E-3</c:v>
                </c:pt>
                <c:pt idx="321">
                  <c:v>9.5905899999999995E-3</c:v>
                </c:pt>
                <c:pt idx="322">
                  <c:v>1.0921500000000001E-2</c:v>
                </c:pt>
                <c:pt idx="323">
                  <c:v>1.1128900000000001E-2</c:v>
                </c:pt>
                <c:pt idx="324">
                  <c:v>1.03439E-2</c:v>
                </c:pt>
                <c:pt idx="325">
                  <c:v>9.3887199999999997E-3</c:v>
                </c:pt>
                <c:pt idx="326">
                  <c:v>7.9892100000000001E-3</c:v>
                </c:pt>
                <c:pt idx="327">
                  <c:v>5.5628199999999996E-3</c:v>
                </c:pt>
                <c:pt idx="328">
                  <c:v>2.5043600000000002E-3</c:v>
                </c:pt>
                <c:pt idx="329" formatCode="0.00E+00">
                  <c:v>3.76534E-6</c:v>
                </c:pt>
                <c:pt idx="330">
                  <c:v>-3.2452499999999999E-3</c:v>
                </c:pt>
                <c:pt idx="331">
                  <c:v>-6.2285400000000003E-3</c:v>
                </c:pt>
                <c:pt idx="332">
                  <c:v>-8.4226100000000005E-3</c:v>
                </c:pt>
                <c:pt idx="333">
                  <c:v>-1.06731E-2</c:v>
                </c:pt>
                <c:pt idx="334">
                  <c:v>-1.13814E-2</c:v>
                </c:pt>
                <c:pt idx="335">
                  <c:v>-1.0139199999999999E-2</c:v>
                </c:pt>
                <c:pt idx="336">
                  <c:v>-8.4330700000000008E-3</c:v>
                </c:pt>
                <c:pt idx="337">
                  <c:v>-6.8195299999999999E-3</c:v>
                </c:pt>
                <c:pt idx="338">
                  <c:v>-4.4274800000000001E-3</c:v>
                </c:pt>
                <c:pt idx="339">
                  <c:v>-5.4647799999999998E-4</c:v>
                </c:pt>
                <c:pt idx="340">
                  <c:v>2.63584E-3</c:v>
                </c:pt>
                <c:pt idx="341">
                  <c:v>3.9269600000000002E-3</c:v>
                </c:pt>
                <c:pt idx="342">
                  <c:v>7.0173600000000003E-3</c:v>
                </c:pt>
                <c:pt idx="343">
                  <c:v>9.0429299999999994E-3</c:v>
                </c:pt>
                <c:pt idx="344">
                  <c:v>9.8793500000000003E-3</c:v>
                </c:pt>
                <c:pt idx="345">
                  <c:v>1.11629E-2</c:v>
                </c:pt>
                <c:pt idx="346">
                  <c:v>1.02075E-2</c:v>
                </c:pt>
                <c:pt idx="347">
                  <c:v>8.3840800000000004E-3</c:v>
                </c:pt>
                <c:pt idx="348">
                  <c:v>6.5945600000000002E-3</c:v>
                </c:pt>
                <c:pt idx="349">
                  <c:v>4.4571000000000003E-3</c:v>
                </c:pt>
                <c:pt idx="350">
                  <c:v>1.58577E-3</c:v>
                </c:pt>
                <c:pt idx="351">
                  <c:v>-8.8850599999999995E-4</c:v>
                </c:pt>
                <c:pt idx="352">
                  <c:v>-4.0851400000000001E-3</c:v>
                </c:pt>
                <c:pt idx="353">
                  <c:v>-7.7229899999999999E-3</c:v>
                </c:pt>
                <c:pt idx="354">
                  <c:v>-9.8262000000000002E-3</c:v>
                </c:pt>
                <c:pt idx="355">
                  <c:v>-1.08617E-2</c:v>
                </c:pt>
                <c:pt idx="356">
                  <c:v>-1.13638E-2</c:v>
                </c:pt>
                <c:pt idx="357">
                  <c:v>-1.12338E-2</c:v>
                </c:pt>
                <c:pt idx="358">
                  <c:v>-9.57416E-3</c:v>
                </c:pt>
                <c:pt idx="359">
                  <c:v>-7.6080599999999998E-3</c:v>
                </c:pt>
                <c:pt idx="360">
                  <c:v>-5.0226999999999997E-3</c:v>
                </c:pt>
                <c:pt idx="361">
                  <c:v>-1.86583E-3</c:v>
                </c:pt>
                <c:pt idx="362">
                  <c:v>1.1021799999999999E-3</c:v>
                </c:pt>
                <c:pt idx="363">
                  <c:v>3.8359599999999998E-3</c:v>
                </c:pt>
                <c:pt idx="364">
                  <c:v>6.2919200000000003E-3</c:v>
                </c:pt>
                <c:pt idx="365">
                  <c:v>8.4345900000000005E-3</c:v>
                </c:pt>
                <c:pt idx="366">
                  <c:v>1.0089799999999999E-2</c:v>
                </c:pt>
                <c:pt idx="367">
                  <c:v>1.07697E-2</c:v>
                </c:pt>
                <c:pt idx="368">
                  <c:v>9.8674100000000001E-3</c:v>
                </c:pt>
                <c:pt idx="369">
                  <c:v>9.5605499999999993E-3</c:v>
                </c:pt>
                <c:pt idx="370">
                  <c:v>7.3563999999999999E-3</c:v>
                </c:pt>
                <c:pt idx="371">
                  <c:v>4.1106600000000004E-3</c:v>
                </c:pt>
                <c:pt idx="372">
                  <c:v>2.2005900000000001E-3</c:v>
                </c:pt>
                <c:pt idx="373">
                  <c:v>-7.4366199999999997E-4</c:v>
                </c:pt>
                <c:pt idx="374">
                  <c:v>-3.6392099999999999E-3</c:v>
                </c:pt>
                <c:pt idx="375">
                  <c:v>-6.0105599999999999E-3</c:v>
                </c:pt>
                <c:pt idx="376">
                  <c:v>-8.2249699999999999E-3</c:v>
                </c:pt>
                <c:pt idx="377">
                  <c:v>-1.03482E-2</c:v>
                </c:pt>
                <c:pt idx="378">
                  <c:v>-1.14549E-2</c:v>
                </c:pt>
                <c:pt idx="379">
                  <c:v>-1.01452E-2</c:v>
                </c:pt>
                <c:pt idx="380">
                  <c:v>-8.5866399999999996E-3</c:v>
                </c:pt>
                <c:pt idx="381">
                  <c:v>-7.4808499999999998E-3</c:v>
                </c:pt>
                <c:pt idx="382">
                  <c:v>-4.2368600000000003E-3</c:v>
                </c:pt>
                <c:pt idx="383">
                  <c:v>-9.2326300000000001E-4</c:v>
                </c:pt>
                <c:pt idx="384">
                  <c:v>1.89577E-3</c:v>
                </c:pt>
                <c:pt idx="385">
                  <c:v>4.2743700000000004E-3</c:v>
                </c:pt>
                <c:pt idx="386">
                  <c:v>6.3266399999999997E-3</c:v>
                </c:pt>
                <c:pt idx="387">
                  <c:v>9.0251299999999993E-3</c:v>
                </c:pt>
                <c:pt idx="388">
                  <c:v>1.0492599999999999E-2</c:v>
                </c:pt>
                <c:pt idx="389">
                  <c:v>1.12356E-2</c:v>
                </c:pt>
                <c:pt idx="390">
                  <c:v>1.0518E-2</c:v>
                </c:pt>
                <c:pt idx="391">
                  <c:v>9.8112400000000006E-3</c:v>
                </c:pt>
                <c:pt idx="392">
                  <c:v>7.8264900000000002E-3</c:v>
                </c:pt>
                <c:pt idx="393">
                  <c:v>4.9452000000000003E-3</c:v>
                </c:pt>
                <c:pt idx="394">
                  <c:v>2.50257E-3</c:v>
                </c:pt>
                <c:pt idx="395">
                  <c:v>-2.6248200000000003E-4</c:v>
                </c:pt>
                <c:pt idx="396">
                  <c:v>-2.8345100000000002E-3</c:v>
                </c:pt>
                <c:pt idx="397">
                  <c:v>-5.8402699999999998E-3</c:v>
                </c:pt>
                <c:pt idx="398">
                  <c:v>-8.0969300000000004E-3</c:v>
                </c:pt>
                <c:pt idx="399">
                  <c:v>-1.0050699999999999E-2</c:v>
                </c:pt>
                <c:pt idx="400">
                  <c:v>-1.03534E-2</c:v>
                </c:pt>
                <c:pt idx="401">
                  <c:v>-9.8783599999999992E-3</c:v>
                </c:pt>
                <c:pt idx="402">
                  <c:v>-8.4622499999999993E-3</c:v>
                </c:pt>
                <c:pt idx="403">
                  <c:v>-6.4872300000000001E-3</c:v>
                </c:pt>
                <c:pt idx="404">
                  <c:v>-4.8045500000000003E-3</c:v>
                </c:pt>
                <c:pt idx="405">
                  <c:v>-1.51491E-3</c:v>
                </c:pt>
                <c:pt idx="406">
                  <c:v>1.8641899999999999E-3</c:v>
                </c:pt>
                <c:pt idx="407">
                  <c:v>4.30453E-3</c:v>
                </c:pt>
                <c:pt idx="408">
                  <c:v>6.6346399999999998E-3</c:v>
                </c:pt>
                <c:pt idx="409">
                  <c:v>9.0889400000000002E-3</c:v>
                </c:pt>
                <c:pt idx="410">
                  <c:v>1.0626699999999999E-2</c:v>
                </c:pt>
                <c:pt idx="411">
                  <c:v>1.08606E-2</c:v>
                </c:pt>
                <c:pt idx="412">
                  <c:v>1.0471899999999999E-2</c:v>
                </c:pt>
                <c:pt idx="413">
                  <c:v>9.9029200000000008E-3</c:v>
                </c:pt>
                <c:pt idx="414">
                  <c:v>7.8072899999999997E-3</c:v>
                </c:pt>
                <c:pt idx="415">
                  <c:v>5.1819400000000003E-3</c:v>
                </c:pt>
                <c:pt idx="416">
                  <c:v>2.5890599999999998E-3</c:v>
                </c:pt>
                <c:pt idx="417">
                  <c:v>-3.56783E-4</c:v>
                </c:pt>
                <c:pt idx="418">
                  <c:v>-2.9872000000000002E-3</c:v>
                </c:pt>
                <c:pt idx="419">
                  <c:v>-6.4813800000000001E-3</c:v>
                </c:pt>
                <c:pt idx="420">
                  <c:v>-9.0045999999999998E-3</c:v>
                </c:pt>
                <c:pt idx="421">
                  <c:v>-1.0275599999999999E-2</c:v>
                </c:pt>
                <c:pt idx="422">
                  <c:v>-1.1532499999999999E-2</c:v>
                </c:pt>
                <c:pt idx="423">
                  <c:v>-1.11959E-2</c:v>
                </c:pt>
                <c:pt idx="424">
                  <c:v>-9.5181099999999998E-3</c:v>
                </c:pt>
                <c:pt idx="425">
                  <c:v>-7.8057300000000003E-3</c:v>
                </c:pt>
                <c:pt idx="426">
                  <c:v>-4.9425700000000003E-3</c:v>
                </c:pt>
                <c:pt idx="427">
                  <c:v>-1.81099E-3</c:v>
                </c:pt>
                <c:pt idx="428">
                  <c:v>2.5835000000000002E-4</c:v>
                </c:pt>
                <c:pt idx="429">
                  <c:v>2.6162899999999998E-3</c:v>
                </c:pt>
                <c:pt idx="430">
                  <c:v>5.7250799999999996E-3</c:v>
                </c:pt>
                <c:pt idx="431">
                  <c:v>8.3935299999999997E-3</c:v>
                </c:pt>
                <c:pt idx="432">
                  <c:v>9.5028000000000005E-3</c:v>
                </c:pt>
                <c:pt idx="433">
                  <c:v>1.00237E-2</c:v>
                </c:pt>
                <c:pt idx="434">
                  <c:v>9.4889199999999996E-3</c:v>
                </c:pt>
                <c:pt idx="435">
                  <c:v>8.4116199999999999E-3</c:v>
                </c:pt>
                <c:pt idx="436">
                  <c:v>7.8334500000000005E-3</c:v>
                </c:pt>
                <c:pt idx="437">
                  <c:v>4.79321E-3</c:v>
                </c:pt>
                <c:pt idx="438">
                  <c:v>1.4261600000000001E-3</c:v>
                </c:pt>
                <c:pt idx="439">
                  <c:v>-7.83382E-4</c:v>
                </c:pt>
                <c:pt idx="440">
                  <c:v>-4.07391E-3</c:v>
                </c:pt>
                <c:pt idx="441">
                  <c:v>-7.17894E-3</c:v>
                </c:pt>
                <c:pt idx="442">
                  <c:v>-9.7850200000000002E-3</c:v>
                </c:pt>
                <c:pt idx="443">
                  <c:v>-1.2147700000000001E-2</c:v>
                </c:pt>
                <c:pt idx="444">
                  <c:v>-1.1756000000000001E-2</c:v>
                </c:pt>
                <c:pt idx="445">
                  <c:v>-1.12783E-2</c:v>
                </c:pt>
                <c:pt idx="446">
                  <c:v>-1.12639E-2</c:v>
                </c:pt>
                <c:pt idx="447">
                  <c:v>-8.3339499999999997E-3</c:v>
                </c:pt>
                <c:pt idx="448">
                  <c:v>-5.9902000000000002E-3</c:v>
                </c:pt>
                <c:pt idx="449">
                  <c:v>-2.8426100000000002E-3</c:v>
                </c:pt>
                <c:pt idx="450" formatCode="0.00E+00">
                  <c:v>4.0294599999999999E-5</c:v>
                </c:pt>
                <c:pt idx="451">
                  <c:v>2.5250899999999998E-3</c:v>
                </c:pt>
                <c:pt idx="452">
                  <c:v>5.3049100000000004E-3</c:v>
                </c:pt>
                <c:pt idx="453">
                  <c:v>7.7184699999999998E-3</c:v>
                </c:pt>
                <c:pt idx="454">
                  <c:v>9.9565999999999995E-3</c:v>
                </c:pt>
                <c:pt idx="455">
                  <c:v>1.0451999999999999E-2</c:v>
                </c:pt>
                <c:pt idx="456">
                  <c:v>1.05656E-2</c:v>
                </c:pt>
                <c:pt idx="457">
                  <c:v>9.1440800000000006E-3</c:v>
                </c:pt>
                <c:pt idx="458">
                  <c:v>7.6797899999999997E-3</c:v>
                </c:pt>
                <c:pt idx="459">
                  <c:v>5.4514000000000003E-3</c:v>
                </c:pt>
                <c:pt idx="460">
                  <c:v>2.2922200000000002E-3</c:v>
                </c:pt>
                <c:pt idx="461">
                  <c:v>-1.7716800000000001E-4</c:v>
                </c:pt>
                <c:pt idx="462">
                  <c:v>-3.0854799999999998E-3</c:v>
                </c:pt>
                <c:pt idx="463">
                  <c:v>-6.15892E-3</c:v>
                </c:pt>
                <c:pt idx="464">
                  <c:v>-8.0983900000000004E-3</c:v>
                </c:pt>
                <c:pt idx="465">
                  <c:v>-1.0029100000000001E-2</c:v>
                </c:pt>
                <c:pt idx="466">
                  <c:v>-1.1325E-2</c:v>
                </c:pt>
                <c:pt idx="467">
                  <c:v>-1.03278E-2</c:v>
                </c:pt>
                <c:pt idx="468">
                  <c:v>-9.1357899999999995E-3</c:v>
                </c:pt>
                <c:pt idx="469">
                  <c:v>-7.8639899999999995E-3</c:v>
                </c:pt>
                <c:pt idx="470">
                  <c:v>-5.5166599999999996E-3</c:v>
                </c:pt>
                <c:pt idx="471">
                  <c:v>-2.14789E-3</c:v>
                </c:pt>
                <c:pt idx="472">
                  <c:v>1.32189E-3</c:v>
                </c:pt>
                <c:pt idx="473">
                  <c:v>3.7740899999999999E-3</c:v>
                </c:pt>
                <c:pt idx="474">
                  <c:v>5.7953500000000003E-3</c:v>
                </c:pt>
                <c:pt idx="475">
                  <c:v>8.3900899999999994E-3</c:v>
                </c:pt>
                <c:pt idx="476">
                  <c:v>9.8327799999999993E-3</c:v>
                </c:pt>
                <c:pt idx="477">
                  <c:v>1.03188E-2</c:v>
                </c:pt>
                <c:pt idx="478">
                  <c:v>1.06693E-2</c:v>
                </c:pt>
                <c:pt idx="479">
                  <c:v>9.4483799999999993E-3</c:v>
                </c:pt>
                <c:pt idx="480">
                  <c:v>7.4153099999999996E-3</c:v>
                </c:pt>
                <c:pt idx="481">
                  <c:v>5.6059500000000002E-3</c:v>
                </c:pt>
                <c:pt idx="482">
                  <c:v>3.0036300000000002E-3</c:v>
                </c:pt>
                <c:pt idx="483" formatCode="0.00E+00">
                  <c:v>-2.6693600000000001E-5</c:v>
                </c:pt>
                <c:pt idx="484">
                  <c:v>-2.8162999999999999E-3</c:v>
                </c:pt>
                <c:pt idx="485">
                  <c:v>-6.08503E-3</c:v>
                </c:pt>
                <c:pt idx="486">
                  <c:v>-8.2813799999999996E-3</c:v>
                </c:pt>
                <c:pt idx="487">
                  <c:v>-1.0345E-2</c:v>
                </c:pt>
                <c:pt idx="488">
                  <c:v>-1.16518E-2</c:v>
                </c:pt>
                <c:pt idx="489">
                  <c:v>-1.08807E-2</c:v>
                </c:pt>
                <c:pt idx="490">
                  <c:v>-1.01228E-2</c:v>
                </c:pt>
                <c:pt idx="491">
                  <c:v>-8.6624100000000006E-3</c:v>
                </c:pt>
                <c:pt idx="492">
                  <c:v>-5.4566500000000004E-3</c:v>
                </c:pt>
                <c:pt idx="493">
                  <c:v>-2.6502399999999999E-3</c:v>
                </c:pt>
                <c:pt idx="494">
                  <c:v>2.4615200000000002E-4</c:v>
                </c:pt>
                <c:pt idx="495">
                  <c:v>2.6945699999999999E-3</c:v>
                </c:pt>
                <c:pt idx="496">
                  <c:v>4.9928000000000004E-3</c:v>
                </c:pt>
                <c:pt idx="497">
                  <c:v>7.6189999999999999E-3</c:v>
                </c:pt>
                <c:pt idx="498">
                  <c:v>8.6392199999999995E-3</c:v>
                </c:pt>
                <c:pt idx="499">
                  <c:v>9.6932900000000002E-3</c:v>
                </c:pt>
                <c:pt idx="500">
                  <c:v>1.005E-2</c:v>
                </c:pt>
                <c:pt idx="501">
                  <c:v>9.3540199999999993E-3</c:v>
                </c:pt>
                <c:pt idx="502">
                  <c:v>7.0986499999999998E-3</c:v>
                </c:pt>
                <c:pt idx="503">
                  <c:v>5.06924E-3</c:v>
                </c:pt>
                <c:pt idx="504">
                  <c:v>2.6749999999999999E-3</c:v>
                </c:pt>
                <c:pt idx="505">
                  <c:v>-8.9046500000000001E-4</c:v>
                </c:pt>
                <c:pt idx="506">
                  <c:v>-2.9872200000000001E-3</c:v>
                </c:pt>
                <c:pt idx="507">
                  <c:v>-6.2274000000000001E-3</c:v>
                </c:pt>
                <c:pt idx="508">
                  <c:v>-8.5846099999999995E-3</c:v>
                </c:pt>
                <c:pt idx="509">
                  <c:v>-9.4059199999999999E-3</c:v>
                </c:pt>
                <c:pt idx="510">
                  <c:v>-1.12748E-2</c:v>
                </c:pt>
                <c:pt idx="511">
                  <c:v>-1.11755E-2</c:v>
                </c:pt>
                <c:pt idx="512">
                  <c:v>-9.5466000000000006E-3</c:v>
                </c:pt>
                <c:pt idx="513">
                  <c:v>-8.2117400000000004E-3</c:v>
                </c:pt>
                <c:pt idx="514">
                  <c:v>-6.4677399999999996E-3</c:v>
                </c:pt>
                <c:pt idx="515">
                  <c:v>-3.09815E-3</c:v>
                </c:pt>
                <c:pt idx="516">
                  <c:v>5.0562399999999998E-4</c:v>
                </c:pt>
                <c:pt idx="517">
                  <c:v>2.61232E-3</c:v>
                </c:pt>
                <c:pt idx="518">
                  <c:v>5.98731E-3</c:v>
                </c:pt>
                <c:pt idx="519">
                  <c:v>8.4482499999999992E-3</c:v>
                </c:pt>
                <c:pt idx="520">
                  <c:v>9.4645400000000005E-3</c:v>
                </c:pt>
                <c:pt idx="521">
                  <c:v>1.06401E-2</c:v>
                </c:pt>
                <c:pt idx="522">
                  <c:v>1.0323300000000001E-2</c:v>
                </c:pt>
                <c:pt idx="523">
                  <c:v>9.5199199999999994E-3</c:v>
                </c:pt>
                <c:pt idx="524">
                  <c:v>7.6766300000000003E-3</c:v>
                </c:pt>
                <c:pt idx="525">
                  <c:v>6.1980799999999999E-3</c:v>
                </c:pt>
                <c:pt idx="526">
                  <c:v>3.4205500000000001E-3</c:v>
                </c:pt>
                <c:pt idx="527">
                  <c:v>-7.9902399999999996E-4</c:v>
                </c:pt>
                <c:pt idx="528">
                  <c:v>-2.7462699999999999E-3</c:v>
                </c:pt>
                <c:pt idx="529">
                  <c:v>-5.4195299999999997E-3</c:v>
                </c:pt>
                <c:pt idx="530">
                  <c:v>-8.4502499999999994E-3</c:v>
                </c:pt>
                <c:pt idx="531">
                  <c:v>-9.8411999999999996E-3</c:v>
                </c:pt>
                <c:pt idx="532">
                  <c:v>-1.1383600000000001E-2</c:v>
                </c:pt>
                <c:pt idx="533">
                  <c:v>-1.09979E-2</c:v>
                </c:pt>
                <c:pt idx="534">
                  <c:v>-9.9135500000000001E-3</c:v>
                </c:pt>
                <c:pt idx="535">
                  <c:v>-8.7413400000000002E-3</c:v>
                </c:pt>
                <c:pt idx="536">
                  <c:v>-5.8400700000000002E-3</c:v>
                </c:pt>
                <c:pt idx="537">
                  <c:v>-3.3819399999999999E-3</c:v>
                </c:pt>
                <c:pt idx="538">
                  <c:v>4.3752599999999998E-4</c:v>
                </c:pt>
                <c:pt idx="539">
                  <c:v>2.82169E-3</c:v>
                </c:pt>
                <c:pt idx="540">
                  <c:v>4.6422E-3</c:v>
                </c:pt>
                <c:pt idx="541">
                  <c:v>8.3090000000000004E-3</c:v>
                </c:pt>
                <c:pt idx="542">
                  <c:v>9.4372699999999993E-3</c:v>
                </c:pt>
                <c:pt idx="543">
                  <c:v>1.00841E-2</c:v>
                </c:pt>
                <c:pt idx="544">
                  <c:v>1.0992699999999999E-2</c:v>
                </c:pt>
                <c:pt idx="545">
                  <c:v>9.8577600000000001E-3</c:v>
                </c:pt>
                <c:pt idx="546">
                  <c:v>7.6280799999999998E-3</c:v>
                </c:pt>
                <c:pt idx="547">
                  <c:v>6.4405299999999999E-3</c:v>
                </c:pt>
                <c:pt idx="548">
                  <c:v>4.2470700000000004E-3</c:v>
                </c:pt>
                <c:pt idx="549">
                  <c:v>2.5559399999999999E-4</c:v>
                </c:pt>
                <c:pt idx="550">
                  <c:v>-2.3602900000000001E-3</c:v>
                </c:pt>
                <c:pt idx="551">
                  <c:v>-4.9589400000000002E-3</c:v>
                </c:pt>
                <c:pt idx="552">
                  <c:v>-8.2578600000000005E-3</c:v>
                </c:pt>
                <c:pt idx="553">
                  <c:v>-1.00061E-2</c:v>
                </c:pt>
                <c:pt idx="554">
                  <c:v>-1.00991E-2</c:v>
                </c:pt>
                <c:pt idx="555">
                  <c:v>-1.05903E-2</c:v>
                </c:pt>
                <c:pt idx="556">
                  <c:v>-1.03909E-2</c:v>
                </c:pt>
                <c:pt idx="557">
                  <c:v>-7.8821399999999993E-3</c:v>
                </c:pt>
                <c:pt idx="558">
                  <c:v>-5.8103399999999998E-3</c:v>
                </c:pt>
                <c:pt idx="559">
                  <c:v>-3.66789E-3</c:v>
                </c:pt>
                <c:pt idx="560" formatCode="0.00E+00">
                  <c:v>1.9287700000000001E-6</c:v>
                </c:pt>
                <c:pt idx="561">
                  <c:v>3.25312E-3</c:v>
                </c:pt>
                <c:pt idx="562">
                  <c:v>5.3143000000000001E-3</c:v>
                </c:pt>
                <c:pt idx="563">
                  <c:v>7.4508100000000004E-3</c:v>
                </c:pt>
                <c:pt idx="564">
                  <c:v>9.7765899999999999E-3</c:v>
                </c:pt>
                <c:pt idx="565">
                  <c:v>1.06476E-2</c:v>
                </c:pt>
                <c:pt idx="566">
                  <c:v>1.04636E-2</c:v>
                </c:pt>
                <c:pt idx="567">
                  <c:v>1.01244E-2</c:v>
                </c:pt>
                <c:pt idx="568">
                  <c:v>8.5462899999999998E-3</c:v>
                </c:pt>
                <c:pt idx="569">
                  <c:v>6.7392900000000002E-3</c:v>
                </c:pt>
                <c:pt idx="570">
                  <c:v>4.7611700000000003E-3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Sheet3!$D$6</c:f>
              <c:strCache>
                <c:ptCount val="1"/>
                <c:pt idx="0">
                  <c:v>Before Gain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Sheet3!$D$7:$D$577</c:f>
              <c:numCache>
                <c:formatCode>General</c:formatCode>
                <c:ptCount val="571"/>
                <c:pt idx="0">
                  <c:v>-2.6575000000000001E-3</c:v>
                </c:pt>
                <c:pt idx="1">
                  <c:v>-4.7578100000000003E-3</c:v>
                </c:pt>
                <c:pt idx="2">
                  <c:v>-6.07319E-3</c:v>
                </c:pt>
                <c:pt idx="3">
                  <c:v>-6.86741E-3</c:v>
                </c:pt>
                <c:pt idx="4">
                  <c:v>-6.7567599999999997E-3</c:v>
                </c:pt>
                <c:pt idx="5">
                  <c:v>-5.5502399999999997E-3</c:v>
                </c:pt>
                <c:pt idx="6">
                  <c:v>-4.2518199999999999E-3</c:v>
                </c:pt>
                <c:pt idx="7">
                  <c:v>-2.5586099999999998E-3</c:v>
                </c:pt>
                <c:pt idx="8">
                  <c:v>-3.2789400000000002E-4</c:v>
                </c:pt>
                <c:pt idx="9">
                  <c:v>1.35877E-3</c:v>
                </c:pt>
                <c:pt idx="10">
                  <c:v>2.8201599999999999E-3</c:v>
                </c:pt>
                <c:pt idx="11">
                  <c:v>4.3976099999999997E-3</c:v>
                </c:pt>
                <c:pt idx="12">
                  <c:v>5.93562E-3</c:v>
                </c:pt>
                <c:pt idx="13">
                  <c:v>7.09948E-3</c:v>
                </c:pt>
                <c:pt idx="14">
                  <c:v>7.8985600000000006E-3</c:v>
                </c:pt>
                <c:pt idx="15">
                  <c:v>7.4874700000000004E-3</c:v>
                </c:pt>
                <c:pt idx="16">
                  <c:v>6.4152699999999998E-3</c:v>
                </c:pt>
                <c:pt idx="17">
                  <c:v>5.2173000000000002E-3</c:v>
                </c:pt>
                <c:pt idx="18">
                  <c:v>3.9882299999999997E-3</c:v>
                </c:pt>
                <c:pt idx="19">
                  <c:v>3.2171399999999998E-3</c:v>
                </c:pt>
                <c:pt idx="20">
                  <c:v>9.0892700000000002E-4</c:v>
                </c:pt>
                <c:pt idx="21">
                  <c:v>-1.67727E-3</c:v>
                </c:pt>
                <c:pt idx="22">
                  <c:v>-3.71054E-3</c:v>
                </c:pt>
                <c:pt idx="23">
                  <c:v>-5.8455599999999996E-3</c:v>
                </c:pt>
                <c:pt idx="24">
                  <c:v>-6.85909E-3</c:v>
                </c:pt>
                <c:pt idx="25">
                  <c:v>-7.29796E-3</c:v>
                </c:pt>
                <c:pt idx="26">
                  <c:v>-7.2986199999999996E-3</c:v>
                </c:pt>
                <c:pt idx="27">
                  <c:v>-6.4752799999999999E-3</c:v>
                </c:pt>
                <c:pt idx="28">
                  <c:v>-5.0316600000000003E-3</c:v>
                </c:pt>
                <c:pt idx="29">
                  <c:v>-3.5936200000000001E-3</c:v>
                </c:pt>
                <c:pt idx="30">
                  <c:v>-1.3065100000000001E-3</c:v>
                </c:pt>
                <c:pt idx="31">
                  <c:v>1.04549E-3</c:v>
                </c:pt>
                <c:pt idx="32">
                  <c:v>2.6062699999999999E-3</c:v>
                </c:pt>
                <c:pt idx="33">
                  <c:v>4.46372E-3</c:v>
                </c:pt>
                <c:pt idx="34">
                  <c:v>6.6409399999999997E-3</c:v>
                </c:pt>
                <c:pt idx="35">
                  <c:v>7.51252E-3</c:v>
                </c:pt>
                <c:pt idx="36">
                  <c:v>8.3012699999999995E-3</c:v>
                </c:pt>
                <c:pt idx="37">
                  <c:v>8.3378800000000006E-3</c:v>
                </c:pt>
                <c:pt idx="38">
                  <c:v>7.3970099999999999E-3</c:v>
                </c:pt>
                <c:pt idx="39">
                  <c:v>6.9679399999999997E-3</c:v>
                </c:pt>
                <c:pt idx="40">
                  <c:v>5.23735E-3</c:v>
                </c:pt>
                <c:pt idx="41">
                  <c:v>3.12277E-3</c:v>
                </c:pt>
                <c:pt idx="42">
                  <c:v>1.1526100000000001E-3</c:v>
                </c:pt>
                <c:pt idx="43">
                  <c:v>-4.6311799999999999E-4</c:v>
                </c:pt>
                <c:pt idx="44">
                  <c:v>-2.4046599999999999E-3</c:v>
                </c:pt>
                <c:pt idx="45">
                  <c:v>-4.5723300000000003E-3</c:v>
                </c:pt>
                <c:pt idx="46">
                  <c:v>-6.3195999999999999E-3</c:v>
                </c:pt>
                <c:pt idx="47">
                  <c:v>-6.8024799999999996E-3</c:v>
                </c:pt>
                <c:pt idx="48">
                  <c:v>-6.3882699999999997E-3</c:v>
                </c:pt>
                <c:pt idx="49">
                  <c:v>-6.0149399999999999E-3</c:v>
                </c:pt>
                <c:pt idx="50">
                  <c:v>-4.9795600000000001E-3</c:v>
                </c:pt>
                <c:pt idx="51">
                  <c:v>-3.23764E-3</c:v>
                </c:pt>
                <c:pt idx="52">
                  <c:v>-7.1529199999999997E-4</c:v>
                </c:pt>
                <c:pt idx="53">
                  <c:v>1.4082999999999999E-3</c:v>
                </c:pt>
                <c:pt idx="54">
                  <c:v>2.6243199999999999E-3</c:v>
                </c:pt>
                <c:pt idx="55">
                  <c:v>4.1761400000000001E-3</c:v>
                </c:pt>
                <c:pt idx="56">
                  <c:v>6.1469300000000001E-3</c:v>
                </c:pt>
                <c:pt idx="57">
                  <c:v>7.3665500000000004E-3</c:v>
                </c:pt>
                <c:pt idx="58">
                  <c:v>7.6401500000000001E-3</c:v>
                </c:pt>
                <c:pt idx="59">
                  <c:v>7.6932900000000002E-3</c:v>
                </c:pt>
                <c:pt idx="60">
                  <c:v>7.2873299999999998E-3</c:v>
                </c:pt>
                <c:pt idx="61">
                  <c:v>5.0604700000000001E-3</c:v>
                </c:pt>
                <c:pt idx="62">
                  <c:v>3.6216999999999998E-3</c:v>
                </c:pt>
                <c:pt idx="63">
                  <c:v>3.0734E-3</c:v>
                </c:pt>
                <c:pt idx="64">
                  <c:v>7.9929600000000001E-4</c:v>
                </c:pt>
                <c:pt idx="65">
                  <c:v>-1.4789899999999999E-3</c:v>
                </c:pt>
                <c:pt idx="66">
                  <c:v>-3.8223799999999998E-3</c:v>
                </c:pt>
                <c:pt idx="67">
                  <c:v>-5.31374E-3</c:v>
                </c:pt>
                <c:pt idx="68">
                  <c:v>-6.5236699999999996E-3</c:v>
                </c:pt>
                <c:pt idx="69">
                  <c:v>-7.8254199999999996E-3</c:v>
                </c:pt>
                <c:pt idx="70">
                  <c:v>-7.3856399999999997E-3</c:v>
                </c:pt>
                <c:pt idx="71">
                  <c:v>-6.4990999999999998E-3</c:v>
                </c:pt>
                <c:pt idx="72">
                  <c:v>-5.1464400000000004E-3</c:v>
                </c:pt>
                <c:pt idx="73">
                  <c:v>-3.09517E-3</c:v>
                </c:pt>
                <c:pt idx="74">
                  <c:v>-1.4613899999999999E-3</c:v>
                </c:pt>
                <c:pt idx="75">
                  <c:v>9.2499599999999998E-4</c:v>
                </c:pt>
                <c:pt idx="76">
                  <c:v>2.88551E-3</c:v>
                </c:pt>
                <c:pt idx="77">
                  <c:v>3.9425299999999996E-3</c:v>
                </c:pt>
                <c:pt idx="78">
                  <c:v>6.0412299999999999E-3</c:v>
                </c:pt>
                <c:pt idx="79">
                  <c:v>7.0193499999999997E-3</c:v>
                </c:pt>
                <c:pt idx="80">
                  <c:v>7.7593899999999997E-3</c:v>
                </c:pt>
                <c:pt idx="81">
                  <c:v>7.9926500000000004E-3</c:v>
                </c:pt>
                <c:pt idx="82">
                  <c:v>7.36559E-3</c:v>
                </c:pt>
                <c:pt idx="83">
                  <c:v>6.0523E-3</c:v>
                </c:pt>
                <c:pt idx="84">
                  <c:v>4.3445999999999997E-3</c:v>
                </c:pt>
                <c:pt idx="85">
                  <c:v>3.1373500000000001E-3</c:v>
                </c:pt>
                <c:pt idx="86">
                  <c:v>6.78544E-4</c:v>
                </c:pt>
                <c:pt idx="87">
                  <c:v>-6.8119299999999997E-4</c:v>
                </c:pt>
                <c:pt idx="88">
                  <c:v>-2.31211E-3</c:v>
                </c:pt>
                <c:pt idx="89">
                  <c:v>-4.6041600000000004E-3</c:v>
                </c:pt>
                <c:pt idx="90">
                  <c:v>-5.8318299999999997E-3</c:v>
                </c:pt>
                <c:pt idx="91">
                  <c:v>-7.0288099999999999E-3</c:v>
                </c:pt>
                <c:pt idx="92">
                  <c:v>-6.7310199999999999E-3</c:v>
                </c:pt>
                <c:pt idx="93">
                  <c:v>-5.9218700000000001E-3</c:v>
                </c:pt>
                <c:pt idx="94">
                  <c:v>-4.64468E-3</c:v>
                </c:pt>
                <c:pt idx="95">
                  <c:v>-3.1552699999999999E-3</c:v>
                </c:pt>
                <c:pt idx="96">
                  <c:v>-1.24533E-3</c:v>
                </c:pt>
                <c:pt idx="97">
                  <c:v>7.6944299999999997E-4</c:v>
                </c:pt>
                <c:pt idx="98">
                  <c:v>2.3371199999999998E-3</c:v>
                </c:pt>
                <c:pt idx="99">
                  <c:v>4.4149200000000001E-3</c:v>
                </c:pt>
                <c:pt idx="100">
                  <c:v>6.0135299999999996E-3</c:v>
                </c:pt>
                <c:pt idx="101">
                  <c:v>7.0228599999999997E-3</c:v>
                </c:pt>
                <c:pt idx="102">
                  <c:v>7.3966099999999996E-3</c:v>
                </c:pt>
                <c:pt idx="103">
                  <c:v>7.36428E-3</c:v>
                </c:pt>
                <c:pt idx="104">
                  <c:v>7.0581000000000003E-3</c:v>
                </c:pt>
                <c:pt idx="105">
                  <c:v>6.3628499999999998E-3</c:v>
                </c:pt>
                <c:pt idx="106">
                  <c:v>4.5558300000000003E-3</c:v>
                </c:pt>
                <c:pt idx="107">
                  <c:v>3.03813E-3</c:v>
                </c:pt>
                <c:pt idx="108">
                  <c:v>1.1006E-3</c:v>
                </c:pt>
                <c:pt idx="109">
                  <c:v>-1.1852099999999999E-3</c:v>
                </c:pt>
                <c:pt idx="110">
                  <c:v>-2.89508E-3</c:v>
                </c:pt>
                <c:pt idx="111">
                  <c:v>-5.3251499999999998E-3</c:v>
                </c:pt>
                <c:pt idx="112">
                  <c:v>-6.1990999999999999E-3</c:v>
                </c:pt>
                <c:pt idx="113">
                  <c:v>-7.1732699999999998E-3</c:v>
                </c:pt>
                <c:pt idx="114">
                  <c:v>-7.3601500000000002E-3</c:v>
                </c:pt>
                <c:pt idx="115">
                  <c:v>-6.3216599999999998E-3</c:v>
                </c:pt>
                <c:pt idx="116">
                  <c:v>-5.1565400000000003E-3</c:v>
                </c:pt>
                <c:pt idx="117">
                  <c:v>-3.1355300000000001E-3</c:v>
                </c:pt>
                <c:pt idx="118">
                  <c:v>-1.8059199999999999E-3</c:v>
                </c:pt>
                <c:pt idx="119">
                  <c:v>2.8390199999999999E-4</c:v>
                </c:pt>
                <c:pt idx="120">
                  <c:v>1.8942399999999999E-3</c:v>
                </c:pt>
                <c:pt idx="121">
                  <c:v>3.0065500000000002E-3</c:v>
                </c:pt>
                <c:pt idx="122">
                  <c:v>5.7695200000000002E-3</c:v>
                </c:pt>
                <c:pt idx="123">
                  <c:v>6.9375399999999999E-3</c:v>
                </c:pt>
                <c:pt idx="124">
                  <c:v>7.0997899999999999E-3</c:v>
                </c:pt>
                <c:pt idx="125">
                  <c:v>7.5021300000000001E-3</c:v>
                </c:pt>
                <c:pt idx="126">
                  <c:v>6.6737100000000002E-3</c:v>
                </c:pt>
                <c:pt idx="127">
                  <c:v>5.8659999999999997E-3</c:v>
                </c:pt>
                <c:pt idx="128">
                  <c:v>4.55968E-3</c:v>
                </c:pt>
                <c:pt idx="129">
                  <c:v>3.2249900000000001E-3</c:v>
                </c:pt>
                <c:pt idx="130">
                  <c:v>1.28279E-3</c:v>
                </c:pt>
                <c:pt idx="131">
                  <c:v>-1.1296500000000001E-3</c:v>
                </c:pt>
                <c:pt idx="132">
                  <c:v>-3.2071199999999999E-3</c:v>
                </c:pt>
                <c:pt idx="133">
                  <c:v>-4.8664499999999996E-3</c:v>
                </c:pt>
                <c:pt idx="134">
                  <c:v>-6.5758400000000003E-3</c:v>
                </c:pt>
                <c:pt idx="135">
                  <c:v>-7.4795599999999997E-3</c:v>
                </c:pt>
                <c:pt idx="136">
                  <c:v>-6.8958400000000003E-3</c:v>
                </c:pt>
                <c:pt idx="137">
                  <c:v>-5.9605099999999996E-3</c:v>
                </c:pt>
                <c:pt idx="138">
                  <c:v>-4.4382099999999997E-3</c:v>
                </c:pt>
                <c:pt idx="139">
                  <c:v>-3.1370600000000001E-3</c:v>
                </c:pt>
                <c:pt idx="140">
                  <c:v>-1.50224E-3</c:v>
                </c:pt>
                <c:pt idx="141">
                  <c:v>3.0533399999999999E-4</c:v>
                </c:pt>
                <c:pt idx="142">
                  <c:v>2.5560000000000001E-3</c:v>
                </c:pt>
                <c:pt idx="143">
                  <c:v>3.8653899999999998E-3</c:v>
                </c:pt>
                <c:pt idx="144">
                  <c:v>5.5082600000000001E-3</c:v>
                </c:pt>
                <c:pt idx="145">
                  <c:v>7.5373000000000002E-3</c:v>
                </c:pt>
                <c:pt idx="146">
                  <c:v>7.4709399999999997E-3</c:v>
                </c:pt>
                <c:pt idx="147">
                  <c:v>7.4367499999999998E-3</c:v>
                </c:pt>
                <c:pt idx="148">
                  <c:v>7.0677300000000004E-3</c:v>
                </c:pt>
                <c:pt idx="149">
                  <c:v>6.2501700000000002E-3</c:v>
                </c:pt>
                <c:pt idx="150">
                  <c:v>4.2933800000000003E-3</c:v>
                </c:pt>
                <c:pt idx="151">
                  <c:v>2.5686099999999998E-3</c:v>
                </c:pt>
                <c:pt idx="152">
                  <c:v>1.4362800000000001E-3</c:v>
                </c:pt>
                <c:pt idx="153">
                  <c:v>-8.8844499999999997E-4</c:v>
                </c:pt>
                <c:pt idx="154">
                  <c:v>-2.9109100000000001E-3</c:v>
                </c:pt>
                <c:pt idx="155">
                  <c:v>-5.21851E-3</c:v>
                </c:pt>
                <c:pt idx="156">
                  <c:v>-6.7970299999999999E-3</c:v>
                </c:pt>
                <c:pt idx="157">
                  <c:v>-7.4815999999999997E-3</c:v>
                </c:pt>
                <c:pt idx="158">
                  <c:v>-8.1490499999999997E-3</c:v>
                </c:pt>
                <c:pt idx="159">
                  <c:v>-7.6401500000000001E-3</c:v>
                </c:pt>
                <c:pt idx="160">
                  <c:v>-6.1979299999999999E-3</c:v>
                </c:pt>
                <c:pt idx="161">
                  <c:v>-4.5170999999999996E-3</c:v>
                </c:pt>
                <c:pt idx="162">
                  <c:v>-3.2139899999999999E-3</c:v>
                </c:pt>
                <c:pt idx="163">
                  <c:v>-7.2274700000000004E-4</c:v>
                </c:pt>
                <c:pt idx="164">
                  <c:v>1.2484499999999999E-3</c:v>
                </c:pt>
                <c:pt idx="165">
                  <c:v>2.2548300000000002E-3</c:v>
                </c:pt>
                <c:pt idx="166">
                  <c:v>4.1210700000000001E-3</c:v>
                </c:pt>
                <c:pt idx="167">
                  <c:v>5.5439199999999999E-3</c:v>
                </c:pt>
                <c:pt idx="168">
                  <c:v>6.13775E-3</c:v>
                </c:pt>
                <c:pt idx="169">
                  <c:v>6.2894800000000001E-3</c:v>
                </c:pt>
                <c:pt idx="170">
                  <c:v>5.9491400000000003E-3</c:v>
                </c:pt>
                <c:pt idx="171">
                  <c:v>4.5491899999999998E-3</c:v>
                </c:pt>
                <c:pt idx="172">
                  <c:v>3.3673399999999999E-3</c:v>
                </c:pt>
                <c:pt idx="173">
                  <c:v>2.2150400000000002E-3</c:v>
                </c:pt>
                <c:pt idx="174">
                  <c:v>2.06543E-4</c:v>
                </c:pt>
                <c:pt idx="175">
                  <c:v>-1.7822599999999999E-3</c:v>
                </c:pt>
                <c:pt idx="176">
                  <c:v>-3.3551399999999999E-3</c:v>
                </c:pt>
                <c:pt idx="177">
                  <c:v>-5.2243899999999998E-3</c:v>
                </c:pt>
                <c:pt idx="178">
                  <c:v>-6.8637999999999998E-3</c:v>
                </c:pt>
                <c:pt idx="179">
                  <c:v>-8.1265299999999999E-3</c:v>
                </c:pt>
                <c:pt idx="180">
                  <c:v>-8.6862999999999992E-3</c:v>
                </c:pt>
                <c:pt idx="181">
                  <c:v>-7.7977599999999999E-3</c:v>
                </c:pt>
                <c:pt idx="182">
                  <c:v>-6.7178100000000003E-3</c:v>
                </c:pt>
                <c:pt idx="183">
                  <c:v>-4.9019099999999998E-3</c:v>
                </c:pt>
                <c:pt idx="184">
                  <c:v>-3.0703800000000002E-3</c:v>
                </c:pt>
                <c:pt idx="185">
                  <c:v>-1.2541200000000001E-3</c:v>
                </c:pt>
                <c:pt idx="186">
                  <c:v>1.6153700000000001E-3</c:v>
                </c:pt>
                <c:pt idx="187">
                  <c:v>3.13138E-3</c:v>
                </c:pt>
                <c:pt idx="188">
                  <c:v>4.5484599999999998E-3</c:v>
                </c:pt>
                <c:pt idx="189">
                  <c:v>6.0826999999999999E-3</c:v>
                </c:pt>
                <c:pt idx="190">
                  <c:v>6.3578799999999998E-3</c:v>
                </c:pt>
                <c:pt idx="191">
                  <c:v>6.4735900000000004E-3</c:v>
                </c:pt>
                <c:pt idx="192">
                  <c:v>6.2507099999999996E-3</c:v>
                </c:pt>
                <c:pt idx="193">
                  <c:v>5.5146099999999997E-3</c:v>
                </c:pt>
                <c:pt idx="194">
                  <c:v>4.0644899999999996E-3</c:v>
                </c:pt>
                <c:pt idx="195">
                  <c:v>2.19286E-3</c:v>
                </c:pt>
                <c:pt idx="196">
                  <c:v>6.1215800000000002E-4</c:v>
                </c:pt>
                <c:pt idx="197">
                  <c:v>-1.60041E-3</c:v>
                </c:pt>
                <c:pt idx="198">
                  <c:v>-4.21543E-3</c:v>
                </c:pt>
                <c:pt idx="199">
                  <c:v>-6.0021299999999996E-3</c:v>
                </c:pt>
                <c:pt idx="200">
                  <c:v>-7.6220999999999997E-3</c:v>
                </c:pt>
                <c:pt idx="201">
                  <c:v>-7.8587899999999992E-3</c:v>
                </c:pt>
                <c:pt idx="202">
                  <c:v>-8.0895700000000008E-3</c:v>
                </c:pt>
                <c:pt idx="203">
                  <c:v>-8.2840599999999993E-3</c:v>
                </c:pt>
                <c:pt idx="204">
                  <c:v>-6.2764199999999996E-3</c:v>
                </c:pt>
                <c:pt idx="205">
                  <c:v>-4.92933E-3</c:v>
                </c:pt>
                <c:pt idx="206">
                  <c:v>-3.4633200000000002E-3</c:v>
                </c:pt>
                <c:pt idx="207">
                  <c:v>-1.4846499999999999E-3</c:v>
                </c:pt>
                <c:pt idx="208">
                  <c:v>8.1077099999999995E-4</c:v>
                </c:pt>
                <c:pt idx="209">
                  <c:v>3.07932E-3</c:v>
                </c:pt>
                <c:pt idx="210">
                  <c:v>3.7957899999999998E-3</c:v>
                </c:pt>
                <c:pt idx="211">
                  <c:v>5.4709199999999998E-3</c:v>
                </c:pt>
                <c:pt idx="212">
                  <c:v>6.1276000000000004E-3</c:v>
                </c:pt>
                <c:pt idx="213">
                  <c:v>6.1269999999999996E-3</c:v>
                </c:pt>
                <c:pt idx="214">
                  <c:v>6.0043400000000004E-3</c:v>
                </c:pt>
                <c:pt idx="215">
                  <c:v>4.7250800000000004E-3</c:v>
                </c:pt>
                <c:pt idx="216">
                  <c:v>4.0271200000000004E-3</c:v>
                </c:pt>
                <c:pt idx="217">
                  <c:v>2.52264E-3</c:v>
                </c:pt>
                <c:pt idx="218">
                  <c:v>6.8955199999999996E-4</c:v>
                </c:pt>
                <c:pt idx="219">
                  <c:v>-1.6775399999999999E-3</c:v>
                </c:pt>
                <c:pt idx="220">
                  <c:v>-3.49717E-3</c:v>
                </c:pt>
                <c:pt idx="221">
                  <c:v>-5.1492500000000002E-3</c:v>
                </c:pt>
                <c:pt idx="222">
                  <c:v>-7.3093300000000002E-3</c:v>
                </c:pt>
                <c:pt idx="223">
                  <c:v>-7.7674700000000003E-3</c:v>
                </c:pt>
                <c:pt idx="224">
                  <c:v>-8.2141499999999999E-3</c:v>
                </c:pt>
                <c:pt idx="225">
                  <c:v>-7.7341399999999996E-3</c:v>
                </c:pt>
                <c:pt idx="226">
                  <c:v>-5.7402499999999997E-3</c:v>
                </c:pt>
                <c:pt idx="227">
                  <c:v>-4.8948400000000001E-3</c:v>
                </c:pt>
                <c:pt idx="228">
                  <c:v>-3.7348699999999999E-3</c:v>
                </c:pt>
                <c:pt idx="229">
                  <c:v>-1.35268E-3</c:v>
                </c:pt>
                <c:pt idx="230">
                  <c:v>1.09202E-3</c:v>
                </c:pt>
                <c:pt idx="231">
                  <c:v>2.8652600000000001E-3</c:v>
                </c:pt>
                <c:pt idx="232">
                  <c:v>4.3195100000000004E-3</c:v>
                </c:pt>
                <c:pt idx="233">
                  <c:v>6.1341299999999998E-3</c:v>
                </c:pt>
                <c:pt idx="234">
                  <c:v>6.8657800000000001E-3</c:v>
                </c:pt>
                <c:pt idx="235">
                  <c:v>6.2668899999999998E-3</c:v>
                </c:pt>
                <c:pt idx="236">
                  <c:v>5.8355600000000001E-3</c:v>
                </c:pt>
                <c:pt idx="237">
                  <c:v>5.4455299999999996E-3</c:v>
                </c:pt>
                <c:pt idx="238">
                  <c:v>3.9666199999999997E-3</c:v>
                </c:pt>
                <c:pt idx="239">
                  <c:v>2.6772699999999998E-3</c:v>
                </c:pt>
                <c:pt idx="240">
                  <c:v>1.2065299999999999E-3</c:v>
                </c:pt>
                <c:pt idx="241">
                  <c:v>-9.9038100000000003E-4</c:v>
                </c:pt>
                <c:pt idx="242">
                  <c:v>-3.2239199999999999E-3</c:v>
                </c:pt>
                <c:pt idx="243">
                  <c:v>-5.0659299999999997E-3</c:v>
                </c:pt>
                <c:pt idx="244">
                  <c:v>-6.6787900000000004E-3</c:v>
                </c:pt>
                <c:pt idx="245">
                  <c:v>-7.7935499999999998E-3</c:v>
                </c:pt>
                <c:pt idx="246">
                  <c:v>-7.1409500000000001E-3</c:v>
                </c:pt>
                <c:pt idx="247">
                  <c:v>-6.71829E-3</c:v>
                </c:pt>
                <c:pt idx="248">
                  <c:v>-6.1230800000000004E-3</c:v>
                </c:pt>
                <c:pt idx="249">
                  <c:v>-4.6272300000000004E-3</c:v>
                </c:pt>
                <c:pt idx="250">
                  <c:v>-3.0161900000000002E-3</c:v>
                </c:pt>
                <c:pt idx="251">
                  <c:v>-7.1300400000000005E-4</c:v>
                </c:pt>
                <c:pt idx="252">
                  <c:v>8.9173500000000005E-4</c:v>
                </c:pt>
                <c:pt idx="253">
                  <c:v>2.7005000000000002E-3</c:v>
                </c:pt>
                <c:pt idx="254">
                  <c:v>4.61663E-3</c:v>
                </c:pt>
                <c:pt idx="255">
                  <c:v>5.7219100000000002E-3</c:v>
                </c:pt>
                <c:pt idx="256">
                  <c:v>7.2268200000000001E-3</c:v>
                </c:pt>
                <c:pt idx="257">
                  <c:v>7.6565000000000001E-3</c:v>
                </c:pt>
                <c:pt idx="258">
                  <c:v>7.0683600000000001E-3</c:v>
                </c:pt>
                <c:pt idx="259">
                  <c:v>5.54887E-3</c:v>
                </c:pt>
                <c:pt idx="260">
                  <c:v>4.1589299999999999E-3</c:v>
                </c:pt>
                <c:pt idx="261">
                  <c:v>3.3530500000000002E-3</c:v>
                </c:pt>
                <c:pt idx="262">
                  <c:v>1.2550700000000001E-3</c:v>
                </c:pt>
                <c:pt idx="263">
                  <c:v>-7.9046900000000002E-4</c:v>
                </c:pt>
                <c:pt idx="264">
                  <c:v>-2.2050300000000002E-3</c:v>
                </c:pt>
                <c:pt idx="265">
                  <c:v>-4.4997600000000002E-3</c:v>
                </c:pt>
                <c:pt idx="266">
                  <c:v>-6.1878000000000002E-3</c:v>
                </c:pt>
                <c:pt idx="267">
                  <c:v>-6.9486399999999999E-3</c:v>
                </c:pt>
                <c:pt idx="268">
                  <c:v>-7.7209699999999997E-3</c:v>
                </c:pt>
                <c:pt idx="269">
                  <c:v>-6.7650000000000002E-3</c:v>
                </c:pt>
                <c:pt idx="270">
                  <c:v>-4.7953400000000004E-3</c:v>
                </c:pt>
                <c:pt idx="271">
                  <c:v>-4.0651100000000003E-3</c:v>
                </c:pt>
                <c:pt idx="272">
                  <c:v>-2.3765599999999998E-3</c:v>
                </c:pt>
                <c:pt idx="273">
                  <c:v>4.2943199999999999E-4</c:v>
                </c:pt>
                <c:pt idx="274">
                  <c:v>2.21923E-3</c:v>
                </c:pt>
                <c:pt idx="275">
                  <c:v>3.7811799999999999E-3</c:v>
                </c:pt>
                <c:pt idx="276">
                  <c:v>5.5482300000000003E-3</c:v>
                </c:pt>
                <c:pt idx="277">
                  <c:v>7.1490199999999999E-3</c:v>
                </c:pt>
                <c:pt idx="278">
                  <c:v>7.4891000000000003E-3</c:v>
                </c:pt>
                <c:pt idx="279">
                  <c:v>7.8817000000000002E-3</c:v>
                </c:pt>
                <c:pt idx="280">
                  <c:v>7.8982800000000006E-3</c:v>
                </c:pt>
                <c:pt idx="281">
                  <c:v>6.2359800000000003E-3</c:v>
                </c:pt>
                <c:pt idx="282">
                  <c:v>4.9509300000000001E-3</c:v>
                </c:pt>
                <c:pt idx="283">
                  <c:v>3.7590499999999999E-3</c:v>
                </c:pt>
                <c:pt idx="284">
                  <c:v>1.7119399999999999E-3</c:v>
                </c:pt>
                <c:pt idx="285">
                  <c:v>-1.9242700000000001E-4</c:v>
                </c:pt>
                <c:pt idx="286">
                  <c:v>-2.1407399999999999E-3</c:v>
                </c:pt>
                <c:pt idx="287">
                  <c:v>-4.2539700000000001E-3</c:v>
                </c:pt>
                <c:pt idx="288">
                  <c:v>-6.2228199999999996E-3</c:v>
                </c:pt>
                <c:pt idx="289">
                  <c:v>-7.2574299999999996E-3</c:v>
                </c:pt>
                <c:pt idx="290">
                  <c:v>-7.5642799999999996E-3</c:v>
                </c:pt>
                <c:pt idx="291">
                  <c:v>-7.16155E-3</c:v>
                </c:pt>
                <c:pt idx="292">
                  <c:v>-5.7923200000000001E-3</c:v>
                </c:pt>
                <c:pt idx="293">
                  <c:v>-4.8845800000000003E-3</c:v>
                </c:pt>
                <c:pt idx="294">
                  <c:v>-3.0534799999999999E-3</c:v>
                </c:pt>
                <c:pt idx="295">
                  <c:v>-6.2728700000000003E-4</c:v>
                </c:pt>
                <c:pt idx="296">
                  <c:v>1.1279E-3</c:v>
                </c:pt>
                <c:pt idx="297">
                  <c:v>3.2054100000000001E-3</c:v>
                </c:pt>
                <c:pt idx="298">
                  <c:v>5.0784000000000003E-3</c:v>
                </c:pt>
                <c:pt idx="299">
                  <c:v>6.2331799999999996E-3</c:v>
                </c:pt>
                <c:pt idx="300">
                  <c:v>7.05391E-3</c:v>
                </c:pt>
                <c:pt idx="301">
                  <c:v>7.4268800000000003E-3</c:v>
                </c:pt>
                <c:pt idx="302">
                  <c:v>7.1191400000000004E-3</c:v>
                </c:pt>
                <c:pt idx="303">
                  <c:v>5.6899400000000001E-3</c:v>
                </c:pt>
                <c:pt idx="304">
                  <c:v>4.6626799999999998E-3</c:v>
                </c:pt>
                <c:pt idx="305">
                  <c:v>3.6000699999999999E-3</c:v>
                </c:pt>
                <c:pt idx="306">
                  <c:v>1.80109E-3</c:v>
                </c:pt>
                <c:pt idx="307" formatCode="0.00E+00">
                  <c:v>-7.49966E-5</c:v>
                </c:pt>
                <c:pt idx="308">
                  <c:v>-2.3619399999999999E-3</c:v>
                </c:pt>
                <c:pt idx="309">
                  <c:v>-4.1949800000000001E-3</c:v>
                </c:pt>
                <c:pt idx="310">
                  <c:v>-5.6159900000000004E-3</c:v>
                </c:pt>
                <c:pt idx="311">
                  <c:v>-6.6047399999999996E-3</c:v>
                </c:pt>
                <c:pt idx="312">
                  <c:v>-7.1415200000000002E-3</c:v>
                </c:pt>
                <c:pt idx="313">
                  <c:v>-6.3526299999999997E-3</c:v>
                </c:pt>
                <c:pt idx="314">
                  <c:v>-5.1562200000000004E-3</c:v>
                </c:pt>
                <c:pt idx="315">
                  <c:v>-3.9286800000000004E-3</c:v>
                </c:pt>
                <c:pt idx="316">
                  <c:v>-2.3961400000000002E-3</c:v>
                </c:pt>
                <c:pt idx="317">
                  <c:v>-4.7466300000000001E-4</c:v>
                </c:pt>
                <c:pt idx="318">
                  <c:v>1.7344699999999999E-3</c:v>
                </c:pt>
                <c:pt idx="319">
                  <c:v>3.1254299999999998E-3</c:v>
                </c:pt>
                <c:pt idx="320">
                  <c:v>5.0004200000000002E-3</c:v>
                </c:pt>
                <c:pt idx="321">
                  <c:v>6.5843999999999998E-3</c:v>
                </c:pt>
                <c:pt idx="322">
                  <c:v>7.4878999999999996E-3</c:v>
                </c:pt>
                <c:pt idx="323">
                  <c:v>7.5448499999999996E-3</c:v>
                </c:pt>
                <c:pt idx="324">
                  <c:v>6.8984600000000004E-3</c:v>
                </c:pt>
                <c:pt idx="325">
                  <c:v>6.3597899999999997E-3</c:v>
                </c:pt>
                <c:pt idx="326">
                  <c:v>5.6209600000000004E-3</c:v>
                </c:pt>
                <c:pt idx="327">
                  <c:v>4.0461100000000003E-3</c:v>
                </c:pt>
                <c:pt idx="328">
                  <c:v>1.96131E-3</c:v>
                </c:pt>
                <c:pt idx="329">
                  <c:v>4.7795599999999998E-4</c:v>
                </c:pt>
                <c:pt idx="330">
                  <c:v>-1.79229E-3</c:v>
                </c:pt>
                <c:pt idx="331">
                  <c:v>-3.9142300000000003E-3</c:v>
                </c:pt>
                <c:pt idx="332">
                  <c:v>-5.4338099999999999E-3</c:v>
                </c:pt>
                <c:pt idx="333">
                  <c:v>-7.25109E-3</c:v>
                </c:pt>
                <c:pt idx="334">
                  <c:v>-7.8022400000000002E-3</c:v>
                </c:pt>
                <c:pt idx="335">
                  <c:v>-6.6916500000000004E-3</c:v>
                </c:pt>
                <c:pt idx="336">
                  <c:v>-5.3952100000000001E-3</c:v>
                </c:pt>
                <c:pt idx="337">
                  <c:v>-4.4363600000000003E-3</c:v>
                </c:pt>
                <c:pt idx="338">
                  <c:v>-2.8911200000000001E-3</c:v>
                </c:pt>
                <c:pt idx="339" formatCode="0.00E+00">
                  <c:v>1.92916E-5</c:v>
                </c:pt>
                <c:pt idx="340">
                  <c:v>2.18556E-3</c:v>
                </c:pt>
                <c:pt idx="341">
                  <c:v>2.4971300000000002E-3</c:v>
                </c:pt>
                <c:pt idx="342">
                  <c:v>4.7235200000000001E-3</c:v>
                </c:pt>
                <c:pt idx="343">
                  <c:v>6.0702799999999999E-3</c:v>
                </c:pt>
                <c:pt idx="344">
                  <c:v>6.4678399999999999E-3</c:v>
                </c:pt>
                <c:pt idx="345">
                  <c:v>7.58788E-3</c:v>
                </c:pt>
                <c:pt idx="346">
                  <c:v>6.7573099999999999E-3</c:v>
                </c:pt>
                <c:pt idx="347">
                  <c:v>5.3371599999999996E-3</c:v>
                </c:pt>
                <c:pt idx="348">
                  <c:v>4.1966499999999997E-3</c:v>
                </c:pt>
                <c:pt idx="349">
                  <c:v>2.9015500000000001E-3</c:v>
                </c:pt>
                <c:pt idx="350">
                  <c:v>9.9795500000000002E-4</c:v>
                </c:pt>
                <c:pt idx="351">
                  <c:v>-4.6131999999999998E-4</c:v>
                </c:pt>
                <c:pt idx="352">
                  <c:v>-2.6775700000000002E-3</c:v>
                </c:pt>
                <c:pt idx="353">
                  <c:v>-5.4487700000000003E-3</c:v>
                </c:pt>
                <c:pt idx="354">
                  <c:v>-6.8689399999999996E-3</c:v>
                </c:pt>
                <c:pt idx="355">
                  <c:v>-7.4601600000000004E-3</c:v>
                </c:pt>
                <c:pt idx="356">
                  <c:v>-7.7924500000000002E-3</c:v>
                </c:pt>
                <c:pt idx="357">
                  <c:v>-7.7807500000000003E-3</c:v>
                </c:pt>
                <c:pt idx="358">
                  <c:v>-6.5181199999999996E-3</c:v>
                </c:pt>
                <c:pt idx="359">
                  <c:v>-5.1954899999999997E-3</c:v>
                </c:pt>
                <c:pt idx="360">
                  <c:v>-3.4481799999999999E-3</c:v>
                </c:pt>
                <c:pt idx="361">
                  <c:v>-1.2562599999999999E-3</c:v>
                </c:pt>
                <c:pt idx="362">
                  <c:v>6.9775499999999999E-4</c:v>
                </c:pt>
                <c:pt idx="363">
                  <c:v>2.4503300000000001E-3</c:v>
                </c:pt>
                <c:pt idx="364">
                  <c:v>4.0370199999999997E-3</c:v>
                </c:pt>
                <c:pt idx="365">
                  <c:v>5.49249E-3</c:v>
                </c:pt>
                <c:pt idx="366">
                  <c:v>6.6979500000000003E-3</c:v>
                </c:pt>
                <c:pt idx="367">
                  <c:v>7.2018899999999999E-3</c:v>
                </c:pt>
                <c:pt idx="368">
                  <c:v>6.4114899999999997E-3</c:v>
                </c:pt>
                <c:pt idx="369">
                  <c:v>6.4953500000000004E-3</c:v>
                </c:pt>
                <c:pt idx="370">
                  <c:v>4.9291600000000001E-3</c:v>
                </c:pt>
                <c:pt idx="371">
                  <c:v>2.5171099999999999E-3</c:v>
                </c:pt>
                <c:pt idx="372">
                  <c:v>1.5691699999999999E-3</c:v>
                </c:pt>
                <c:pt idx="373">
                  <c:v>-3.6214899999999998E-4</c:v>
                </c:pt>
                <c:pt idx="374">
                  <c:v>-2.2756999999999999E-3</c:v>
                </c:pt>
                <c:pt idx="375">
                  <c:v>-3.7752100000000002E-3</c:v>
                </c:pt>
                <c:pt idx="376">
                  <c:v>-5.2982599999999999E-3</c:v>
                </c:pt>
                <c:pt idx="377">
                  <c:v>-6.9663399999999997E-3</c:v>
                </c:pt>
                <c:pt idx="378">
                  <c:v>-7.8908099999999998E-3</c:v>
                </c:pt>
                <c:pt idx="379">
                  <c:v>-6.68646E-3</c:v>
                </c:pt>
                <c:pt idx="380">
                  <c:v>-5.51222E-3</c:v>
                </c:pt>
                <c:pt idx="381">
                  <c:v>-5.03872E-3</c:v>
                </c:pt>
                <c:pt idx="382">
                  <c:v>-2.62394E-3</c:v>
                </c:pt>
                <c:pt idx="383">
                  <c:v>-2.6951999999999998E-4</c:v>
                </c:pt>
                <c:pt idx="384">
                  <c:v>1.53776E-3</c:v>
                </c:pt>
                <c:pt idx="385">
                  <c:v>2.9336399999999999E-3</c:v>
                </c:pt>
                <c:pt idx="386">
                  <c:v>4.1115199999999996E-3</c:v>
                </c:pt>
                <c:pt idx="387">
                  <c:v>6.1144399999999996E-3</c:v>
                </c:pt>
                <c:pt idx="388">
                  <c:v>7.12125E-3</c:v>
                </c:pt>
                <c:pt idx="389">
                  <c:v>7.6756400000000001E-3</c:v>
                </c:pt>
                <c:pt idx="390">
                  <c:v>7.0565000000000003E-3</c:v>
                </c:pt>
                <c:pt idx="391">
                  <c:v>6.7275E-3</c:v>
                </c:pt>
                <c:pt idx="392">
                  <c:v>5.3691299999999997E-3</c:v>
                </c:pt>
                <c:pt idx="393">
                  <c:v>3.3122899999999999E-3</c:v>
                </c:pt>
                <c:pt idx="394">
                  <c:v>1.8256800000000001E-3</c:v>
                </c:pt>
                <c:pt idx="395" formatCode="0.00E+00">
                  <c:v>7.1052100000000004E-5</c:v>
                </c:pt>
                <c:pt idx="396">
                  <c:v>-1.51764E-3</c:v>
                </c:pt>
                <c:pt idx="397">
                  <c:v>-3.6464499999999999E-3</c:v>
                </c:pt>
                <c:pt idx="398">
                  <c:v>-5.2032299999999997E-3</c:v>
                </c:pt>
                <c:pt idx="399">
                  <c:v>-6.6905799999999998E-3</c:v>
                </c:pt>
                <c:pt idx="400">
                  <c:v>-6.7979800000000003E-3</c:v>
                </c:pt>
                <c:pt idx="401">
                  <c:v>-6.4144099999999997E-3</c:v>
                </c:pt>
                <c:pt idx="402">
                  <c:v>-5.3690400000000003E-3</c:v>
                </c:pt>
                <c:pt idx="403">
                  <c:v>-4.0141100000000004E-3</c:v>
                </c:pt>
                <c:pt idx="404">
                  <c:v>-3.1508199999999999E-3</c:v>
                </c:pt>
                <c:pt idx="405">
                  <c:v>-8.1374400000000003E-4</c:v>
                </c:pt>
                <c:pt idx="406">
                  <c:v>1.55645E-3</c:v>
                </c:pt>
                <c:pt idx="407">
                  <c:v>3.0129000000000002E-3</c:v>
                </c:pt>
                <c:pt idx="408">
                  <c:v>4.4634599999999998E-3</c:v>
                </c:pt>
                <c:pt idx="409">
                  <c:v>6.2134499999999997E-3</c:v>
                </c:pt>
                <c:pt idx="410">
                  <c:v>7.2788100000000001E-3</c:v>
                </c:pt>
                <c:pt idx="411">
                  <c:v>7.3104700000000003E-3</c:v>
                </c:pt>
                <c:pt idx="412">
                  <c:v>7.0056299999999997E-3</c:v>
                </c:pt>
                <c:pt idx="413">
                  <c:v>6.7999799999999997E-3</c:v>
                </c:pt>
                <c:pt idx="414">
                  <c:v>5.3177199999999997E-3</c:v>
                </c:pt>
                <c:pt idx="415">
                  <c:v>3.5063099999999999E-3</c:v>
                </c:pt>
                <c:pt idx="416">
                  <c:v>1.8622599999999999E-3</c:v>
                </c:pt>
                <c:pt idx="417" formatCode="0.00E+00">
                  <c:v>-7.6390099999999999E-5</c:v>
                </c:pt>
                <c:pt idx="418">
                  <c:v>-1.7224300000000001E-3</c:v>
                </c:pt>
                <c:pt idx="419">
                  <c:v>-4.3344000000000004E-3</c:v>
                </c:pt>
                <c:pt idx="420">
                  <c:v>-6.1486500000000003E-3</c:v>
                </c:pt>
                <c:pt idx="421">
                  <c:v>-6.9409700000000003E-3</c:v>
                </c:pt>
                <c:pt idx="422">
                  <c:v>-7.9881499999999994E-3</c:v>
                </c:pt>
                <c:pt idx="423">
                  <c:v>-7.7274099999999997E-3</c:v>
                </c:pt>
                <c:pt idx="424">
                  <c:v>-6.4050799999999996E-3</c:v>
                </c:pt>
                <c:pt idx="425">
                  <c:v>-5.2989100000000004E-3</c:v>
                </c:pt>
                <c:pt idx="426">
                  <c:v>-3.2438300000000001E-3</c:v>
                </c:pt>
                <c:pt idx="427">
                  <c:v>-1.0570200000000001E-3</c:v>
                </c:pt>
                <c:pt idx="428" formatCode="0.00E+00">
                  <c:v>7.0048299999999998E-6</c:v>
                </c:pt>
                <c:pt idx="429">
                  <c:v>1.3801200000000001E-3</c:v>
                </c:pt>
                <c:pt idx="430">
                  <c:v>3.60392E-3</c:v>
                </c:pt>
                <c:pt idx="431">
                  <c:v>5.5585000000000001E-3</c:v>
                </c:pt>
                <c:pt idx="432">
                  <c:v>6.1824799999999997E-3</c:v>
                </c:pt>
                <c:pt idx="433">
                  <c:v>6.4856799999999997E-3</c:v>
                </c:pt>
                <c:pt idx="434">
                  <c:v>6.0183600000000004E-3</c:v>
                </c:pt>
                <c:pt idx="435">
                  <c:v>5.2880699999999997E-3</c:v>
                </c:pt>
                <c:pt idx="436">
                  <c:v>5.3084500000000001E-3</c:v>
                </c:pt>
                <c:pt idx="437">
                  <c:v>3.0700300000000001E-3</c:v>
                </c:pt>
                <c:pt idx="438">
                  <c:v>6.4342499999999999E-4</c:v>
                </c:pt>
                <c:pt idx="439">
                  <c:v>-5.6284599999999998E-4</c:v>
                </c:pt>
                <c:pt idx="440">
                  <c:v>-2.8681100000000001E-3</c:v>
                </c:pt>
                <c:pt idx="441">
                  <c:v>-5.0852299999999996E-3</c:v>
                </c:pt>
                <c:pt idx="442">
                  <c:v>-6.9722600000000001E-3</c:v>
                </c:pt>
                <c:pt idx="443">
                  <c:v>-8.8426300000000006E-3</c:v>
                </c:pt>
                <c:pt idx="444">
                  <c:v>-8.2248300000000007E-3</c:v>
                </c:pt>
                <c:pt idx="445">
                  <c:v>-7.8055900000000003E-3</c:v>
                </c:pt>
                <c:pt idx="446">
                  <c:v>-8.1292499999999993E-3</c:v>
                </c:pt>
                <c:pt idx="447">
                  <c:v>-5.7897900000000004E-3</c:v>
                </c:pt>
                <c:pt idx="448">
                  <c:v>-4.2412400000000003E-3</c:v>
                </c:pt>
                <c:pt idx="449">
                  <c:v>-2.0294900000000001E-3</c:v>
                </c:pt>
                <c:pt idx="450">
                  <c:v>-1.4770000000000001E-4</c:v>
                </c:pt>
                <c:pt idx="451">
                  <c:v>1.3513500000000001E-3</c:v>
                </c:pt>
                <c:pt idx="452">
                  <c:v>3.2401800000000001E-3</c:v>
                </c:pt>
                <c:pt idx="453">
                  <c:v>4.92919E-3</c:v>
                </c:pt>
                <c:pt idx="454">
                  <c:v>6.6675399999999996E-3</c:v>
                </c:pt>
                <c:pt idx="455">
                  <c:v>6.9280899999999996E-3</c:v>
                </c:pt>
                <c:pt idx="456">
                  <c:v>7.09058E-3</c:v>
                </c:pt>
                <c:pt idx="457">
                  <c:v>5.9977900000000002E-3</c:v>
                </c:pt>
                <c:pt idx="458">
                  <c:v>5.1154299999999998E-3</c:v>
                </c:pt>
                <c:pt idx="459">
                  <c:v>3.67528E-3</c:v>
                </c:pt>
                <c:pt idx="460">
                  <c:v>1.44717E-3</c:v>
                </c:pt>
                <c:pt idx="461" formatCode="0.00E+00">
                  <c:v>-2.3333099999999999E-5</c:v>
                </c:pt>
                <c:pt idx="462">
                  <c:v>-1.9453599999999999E-3</c:v>
                </c:pt>
                <c:pt idx="463">
                  <c:v>-4.1245099999999996E-3</c:v>
                </c:pt>
                <c:pt idx="464">
                  <c:v>-5.3336499999999997E-3</c:v>
                </c:pt>
                <c:pt idx="465">
                  <c:v>-6.7567E-3</c:v>
                </c:pt>
                <c:pt idx="466">
                  <c:v>-7.8084900000000004E-3</c:v>
                </c:pt>
                <c:pt idx="467">
                  <c:v>-6.8503399999999999E-3</c:v>
                </c:pt>
                <c:pt idx="468">
                  <c:v>-5.9771800000000003E-3</c:v>
                </c:pt>
                <c:pt idx="469">
                  <c:v>-5.2784299999999998E-3</c:v>
                </c:pt>
                <c:pt idx="470">
                  <c:v>-3.7121400000000001E-3</c:v>
                </c:pt>
                <c:pt idx="471">
                  <c:v>-1.2694900000000001E-3</c:v>
                </c:pt>
                <c:pt idx="472">
                  <c:v>1.2036600000000001E-3</c:v>
                </c:pt>
                <c:pt idx="473">
                  <c:v>2.6689299999999999E-3</c:v>
                </c:pt>
                <c:pt idx="474">
                  <c:v>3.7923900000000001E-3</c:v>
                </c:pt>
                <c:pt idx="475">
                  <c:v>5.6506999999999998E-3</c:v>
                </c:pt>
                <c:pt idx="476">
                  <c:v>6.5775499999999997E-3</c:v>
                </c:pt>
                <c:pt idx="477">
                  <c:v>6.8098400000000002E-3</c:v>
                </c:pt>
                <c:pt idx="478">
                  <c:v>7.1889099999999997E-3</c:v>
                </c:pt>
                <c:pt idx="479">
                  <c:v>6.2767700000000001E-3</c:v>
                </c:pt>
                <c:pt idx="480">
                  <c:v>4.8075899999999996E-3</c:v>
                </c:pt>
                <c:pt idx="481">
                  <c:v>3.77188E-3</c:v>
                </c:pt>
                <c:pt idx="482">
                  <c:v>2.0906700000000002E-3</c:v>
                </c:pt>
                <c:pt idx="483" formatCode="0.00E+00">
                  <c:v>5.4755900000000002E-5</c:v>
                </c:pt>
                <c:pt idx="484">
                  <c:v>-1.74715E-3</c:v>
                </c:pt>
                <c:pt idx="485">
                  <c:v>-4.1143600000000001E-3</c:v>
                </c:pt>
                <c:pt idx="486">
                  <c:v>-5.5678999999999998E-3</c:v>
                </c:pt>
                <c:pt idx="487">
                  <c:v>-7.1071700000000003E-3</c:v>
                </c:pt>
                <c:pt idx="488">
                  <c:v>-8.1501899999999999E-3</c:v>
                </c:pt>
                <c:pt idx="489">
                  <c:v>-7.3971200000000001E-3</c:v>
                </c:pt>
                <c:pt idx="490">
                  <c:v>-6.9375299999999999E-3</c:v>
                </c:pt>
                <c:pt idx="491">
                  <c:v>-6.0316700000000003E-3</c:v>
                </c:pt>
                <c:pt idx="492">
                  <c:v>-3.5920599999999998E-3</c:v>
                </c:pt>
                <c:pt idx="493">
                  <c:v>-1.7017200000000001E-3</c:v>
                </c:pt>
                <c:pt idx="494">
                  <c:v>2.0238999999999999E-4</c:v>
                </c:pt>
                <c:pt idx="495">
                  <c:v>1.6621699999999999E-3</c:v>
                </c:pt>
                <c:pt idx="496">
                  <c:v>3.0549499999999999E-3</c:v>
                </c:pt>
                <c:pt idx="497">
                  <c:v>4.9316999999999998E-3</c:v>
                </c:pt>
                <c:pt idx="498">
                  <c:v>5.4187599999999999E-3</c:v>
                </c:pt>
                <c:pt idx="499">
                  <c:v>6.1988199999999999E-3</c:v>
                </c:pt>
                <c:pt idx="500">
                  <c:v>6.5626399999999998E-3</c:v>
                </c:pt>
                <c:pt idx="501">
                  <c:v>6.1544399999999997E-3</c:v>
                </c:pt>
                <c:pt idx="502">
                  <c:v>4.4441799999999998E-3</c:v>
                </c:pt>
                <c:pt idx="503">
                  <c:v>3.1734100000000002E-3</c:v>
                </c:pt>
                <c:pt idx="504">
                  <c:v>1.6902600000000001E-3</c:v>
                </c:pt>
                <c:pt idx="505">
                  <c:v>-8.8495200000000005E-4</c:v>
                </c:pt>
                <c:pt idx="506">
                  <c:v>-1.99198E-3</c:v>
                </c:pt>
                <c:pt idx="507">
                  <c:v>-4.3225499999999997E-3</c:v>
                </c:pt>
                <c:pt idx="508">
                  <c:v>-5.9234700000000001E-3</c:v>
                </c:pt>
                <c:pt idx="509">
                  <c:v>-6.2026299999999998E-3</c:v>
                </c:pt>
                <c:pt idx="510">
                  <c:v>-7.7870700000000001E-3</c:v>
                </c:pt>
                <c:pt idx="511">
                  <c:v>-7.6839400000000002E-3</c:v>
                </c:pt>
                <c:pt idx="512">
                  <c:v>-6.3321799999999998E-3</c:v>
                </c:pt>
                <c:pt idx="513">
                  <c:v>-5.5329999999999997E-3</c:v>
                </c:pt>
                <c:pt idx="514">
                  <c:v>-4.5401900000000004E-3</c:v>
                </c:pt>
                <c:pt idx="515">
                  <c:v>-2.07683E-3</c:v>
                </c:pt>
                <c:pt idx="516">
                  <c:v>5.3857000000000004E-4</c:v>
                </c:pt>
                <c:pt idx="517">
                  <c:v>1.6542600000000001E-3</c:v>
                </c:pt>
                <c:pt idx="518">
                  <c:v>4.1153400000000003E-3</c:v>
                </c:pt>
                <c:pt idx="519">
                  <c:v>5.8129899999999997E-3</c:v>
                </c:pt>
                <c:pt idx="520">
                  <c:v>6.2780199999999996E-3</c:v>
                </c:pt>
                <c:pt idx="521">
                  <c:v>7.1586699999999998E-3</c:v>
                </c:pt>
                <c:pt idx="522">
                  <c:v>6.8271099999999999E-3</c:v>
                </c:pt>
                <c:pt idx="523">
                  <c:v>6.29023E-3</c:v>
                </c:pt>
                <c:pt idx="524">
                  <c:v>4.9732999999999999E-3</c:v>
                </c:pt>
                <c:pt idx="525">
                  <c:v>4.2386200000000002E-3</c:v>
                </c:pt>
                <c:pt idx="526">
                  <c:v>2.3626300000000001E-3</c:v>
                </c:pt>
                <c:pt idx="527">
                  <c:v>-8.7026099999999999E-4</c:v>
                </c:pt>
                <c:pt idx="528">
                  <c:v>-1.82507E-3</c:v>
                </c:pt>
                <c:pt idx="529">
                  <c:v>-3.57998E-3</c:v>
                </c:pt>
                <c:pt idx="530">
                  <c:v>-5.8403300000000003E-3</c:v>
                </c:pt>
                <c:pt idx="531">
                  <c:v>-6.6708899999999996E-3</c:v>
                </c:pt>
                <c:pt idx="532">
                  <c:v>-7.9079200000000006E-3</c:v>
                </c:pt>
                <c:pt idx="533">
                  <c:v>-7.4966E-3</c:v>
                </c:pt>
                <c:pt idx="534">
                  <c:v>-6.6683200000000002E-3</c:v>
                </c:pt>
                <c:pt idx="535">
                  <c:v>-6.0133299999999999E-3</c:v>
                </c:pt>
                <c:pt idx="536">
                  <c:v>-3.8488400000000001E-3</c:v>
                </c:pt>
                <c:pt idx="537">
                  <c:v>-2.2877700000000002E-3</c:v>
                </c:pt>
                <c:pt idx="538">
                  <c:v>5.4652300000000004E-4</c:v>
                </c:pt>
                <c:pt idx="539">
                  <c:v>1.9366699999999999E-3</c:v>
                </c:pt>
                <c:pt idx="540">
                  <c:v>2.8343000000000001E-3</c:v>
                </c:pt>
                <c:pt idx="541">
                  <c:v>5.7236400000000003E-3</c:v>
                </c:pt>
                <c:pt idx="542">
                  <c:v>6.2824600000000001E-3</c:v>
                </c:pt>
                <c:pt idx="543">
                  <c:v>6.6136800000000003E-3</c:v>
                </c:pt>
                <c:pt idx="544">
                  <c:v>7.48593E-3</c:v>
                </c:pt>
                <c:pt idx="545">
                  <c:v>6.5968800000000003E-3</c:v>
                </c:pt>
                <c:pt idx="546">
                  <c:v>4.8755600000000001E-3</c:v>
                </c:pt>
                <c:pt idx="547">
                  <c:v>4.4179800000000002E-3</c:v>
                </c:pt>
                <c:pt idx="548">
                  <c:v>3.1173400000000001E-3</c:v>
                </c:pt>
                <c:pt idx="549">
                  <c:v>1.09724E-4</c:v>
                </c:pt>
                <c:pt idx="550">
                  <c:v>-1.51045E-3</c:v>
                </c:pt>
                <c:pt idx="551">
                  <c:v>-3.1816700000000002E-3</c:v>
                </c:pt>
                <c:pt idx="552">
                  <c:v>-5.6961299999999998E-3</c:v>
                </c:pt>
                <c:pt idx="553">
                  <c:v>-6.8659799999999998E-3</c:v>
                </c:pt>
                <c:pt idx="554">
                  <c:v>-6.63329E-3</c:v>
                </c:pt>
                <c:pt idx="555">
                  <c:v>-7.0778100000000004E-3</c:v>
                </c:pt>
                <c:pt idx="556">
                  <c:v>-7.1144900000000002E-3</c:v>
                </c:pt>
                <c:pt idx="557">
                  <c:v>-5.1055800000000002E-3</c:v>
                </c:pt>
                <c:pt idx="558">
                  <c:v>-3.7572299999999999E-3</c:v>
                </c:pt>
                <c:pt idx="559">
                  <c:v>-2.5036300000000002E-3</c:v>
                </c:pt>
                <c:pt idx="560">
                  <c:v>1.83468E-4</c:v>
                </c:pt>
                <c:pt idx="561">
                  <c:v>2.4371800000000002E-3</c:v>
                </c:pt>
                <c:pt idx="562">
                  <c:v>3.5664400000000001E-3</c:v>
                </c:pt>
                <c:pt idx="563">
                  <c:v>4.9116000000000003E-3</c:v>
                </c:pt>
                <c:pt idx="564">
                  <c:v>6.6503899999999999E-3</c:v>
                </c:pt>
                <c:pt idx="565">
                  <c:v>7.1860300000000004E-3</c:v>
                </c:pt>
                <c:pt idx="566">
                  <c:v>6.9453400000000004E-3</c:v>
                </c:pt>
                <c:pt idx="567">
                  <c:v>6.8327500000000003E-3</c:v>
                </c:pt>
                <c:pt idx="568">
                  <c:v>5.7463999999999996E-3</c:v>
                </c:pt>
                <c:pt idx="569">
                  <c:v>4.6566999999999997E-3</c:v>
                </c:pt>
                <c:pt idx="570">
                  <c:v>3.5637199999999998E-3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304544"/>
        <c:axId val="233304936"/>
      </c:lineChart>
      <c:catAx>
        <c:axId val="233304544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33304936"/>
        <c:crosses val="autoZero"/>
        <c:auto val="1"/>
        <c:lblAlgn val="ctr"/>
        <c:lblOffset val="100"/>
        <c:noMultiLvlLbl val="0"/>
      </c:catAx>
      <c:valAx>
        <c:axId val="233304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Amplitude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8.5224475060013596E-3"/>
              <c:y val="0.449885887735832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3330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/>
          <a:cs typeface="Roboto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/>
              <a:t>A440 Sample Transition</a:t>
            </a:r>
          </a:p>
        </c:rich>
      </c:tx>
      <c:layout>
        <c:manualLayout>
          <c:xMode val="edge"/>
          <c:yMode val="edge"/>
          <c:x val="0.36356998403836699"/>
          <c:y val="2.918642495710509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numRef>
              <c:f>A440_samples.csv!$AMB$2:$AMS$2</c:f>
              <c:numCache>
                <c:formatCode>General</c:formatCode>
                <c:ptCount val="18"/>
                <c:pt idx="0">
                  <c:v>1015</c:v>
                </c:pt>
                <c:pt idx="1">
                  <c:v>1016</c:v>
                </c:pt>
                <c:pt idx="2">
                  <c:v>1017</c:v>
                </c:pt>
                <c:pt idx="3">
                  <c:v>1018</c:v>
                </c:pt>
                <c:pt idx="4">
                  <c:v>1019</c:v>
                </c:pt>
                <c:pt idx="5">
                  <c:v>1020</c:v>
                </c:pt>
                <c:pt idx="6">
                  <c:v>1021</c:v>
                </c:pt>
                <c:pt idx="7">
                  <c:v>1022</c:v>
                </c:pt>
                <c:pt idx="8">
                  <c:v>1023</c:v>
                </c:pt>
                <c:pt idx="9">
                  <c:v>0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</c:numCache>
            </c:numRef>
          </c:cat>
          <c:val>
            <c:numRef>
              <c:f>A440_samples.csv!$AMB$1:$AMS$1</c:f>
              <c:numCache>
                <c:formatCode>General</c:formatCode>
                <c:ptCount val="18"/>
                <c:pt idx="0">
                  <c:v>-8.8763499999999999E-3</c:v>
                </c:pt>
                <c:pt idx="1">
                  <c:v>-4.5849100000000002E-3</c:v>
                </c:pt>
                <c:pt idx="2">
                  <c:v>-8.0983699999999999E-4</c:v>
                </c:pt>
                <c:pt idx="3">
                  <c:v>1.80262E-3</c:v>
                </c:pt>
                <c:pt idx="4">
                  <c:v>2.6982600000000001E-3</c:v>
                </c:pt>
                <c:pt idx="5">
                  <c:v>1.5309200000000001E-3</c:v>
                </c:pt>
                <c:pt idx="6">
                  <c:v>-1.7545600000000001E-3</c:v>
                </c:pt>
                <c:pt idx="7">
                  <c:v>-6.8914099999999997E-3</c:v>
                </c:pt>
                <c:pt idx="8">
                  <c:v>-1.3320200000000001E-2</c:v>
                </c:pt>
                <c:pt idx="9">
                  <c:v>2.5202200000000001E-2</c:v>
                </c:pt>
                <c:pt idx="10">
                  <c:v>2.22867E-2</c:v>
                </c:pt>
                <c:pt idx="11">
                  <c:v>2.0277400000000001E-2</c:v>
                </c:pt>
                <c:pt idx="12">
                  <c:v>1.9390600000000001E-2</c:v>
                </c:pt>
                <c:pt idx="13">
                  <c:v>1.9675499999999999E-2</c:v>
                </c:pt>
                <c:pt idx="14">
                  <c:v>2.1013799999999999E-2</c:v>
                </c:pt>
                <c:pt idx="15">
                  <c:v>2.315E-2</c:v>
                </c:pt>
                <c:pt idx="16">
                  <c:v>2.5744E-2</c:v>
                </c:pt>
                <c:pt idx="17">
                  <c:v>2.8435700000000001E-2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305720"/>
        <c:axId val="223526592"/>
      </c:lineChart>
      <c:catAx>
        <c:axId val="233305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Frequency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23526592"/>
        <c:crosses val="autoZero"/>
        <c:auto val="1"/>
        <c:lblAlgn val="ctr"/>
        <c:lblOffset val="100"/>
        <c:noMultiLvlLbl val="0"/>
      </c:catAx>
      <c:valAx>
        <c:axId val="223526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Amplitude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3305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Roboto"/>
          <a:cs typeface="Roboto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8E600E-3535-4A9A-82C8-EEC048CB6B0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0B5486-1CEC-455D-B0DD-4D837CA93DE0}">
      <dgm:prSet phldrT="[Text]"/>
      <dgm:spPr>
        <a:solidFill>
          <a:srgbClr val="7A1EA1"/>
        </a:solidFill>
      </dgm:spPr>
      <dgm:t>
        <a:bodyPr/>
        <a:lstStyle/>
        <a:p>
          <a:r>
            <a:rPr lang="en-US" b="0" dirty="0" smtClean="0">
              <a:latin typeface="Roboto"/>
              <a:cs typeface="Roboto"/>
            </a:rPr>
            <a:t>Hearing test and prescription</a:t>
          </a:r>
          <a:endParaRPr lang="en-US" b="0" dirty="0">
            <a:latin typeface="Roboto"/>
            <a:cs typeface="Roboto"/>
          </a:endParaRPr>
        </a:p>
      </dgm:t>
    </dgm:pt>
    <dgm:pt modelId="{E0CB8976-F43B-418C-A3E9-BC48CCE83BE6}" type="parTrans" cxnId="{F7BAC62C-DA46-4D5F-99DA-E3C9217B269B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32C9849F-C439-46DA-A316-98901F073B28}" type="sibTrans" cxnId="{F7BAC62C-DA46-4D5F-99DA-E3C9217B269B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480431AD-4561-42A1-ABBF-D20D2DC1AC1B}">
      <dgm:prSet phldrT="[Text]"/>
      <dgm:spPr>
        <a:solidFill>
          <a:srgbClr val="7A1EA1"/>
        </a:solidFill>
      </dgm:spPr>
      <dgm:t>
        <a:bodyPr/>
        <a:lstStyle/>
        <a:p>
          <a:r>
            <a:rPr lang="en-US" dirty="0" smtClean="0">
              <a:latin typeface="Roboto"/>
              <a:cs typeface="Roboto"/>
            </a:rPr>
            <a:t>Prescription conversion into QR code</a:t>
          </a:r>
          <a:endParaRPr lang="en-US" dirty="0">
            <a:latin typeface="Roboto"/>
            <a:cs typeface="Roboto"/>
          </a:endParaRPr>
        </a:p>
      </dgm:t>
    </dgm:pt>
    <dgm:pt modelId="{1DDCAD91-6B7F-4BFF-AE10-55825265E28F}" type="parTrans" cxnId="{7768A4BB-45B9-4685-8060-7E29B38DABA1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37B92213-7787-4514-8A9B-F0F84C300995}" type="sibTrans" cxnId="{7768A4BB-45B9-4685-8060-7E29B38DABA1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30524B75-2552-420F-BD66-F67461B48A55}">
      <dgm:prSet phldrT="[Text]"/>
      <dgm:spPr>
        <a:solidFill>
          <a:srgbClr val="7A1EA1"/>
        </a:solidFill>
      </dgm:spPr>
      <dgm:t>
        <a:bodyPr/>
        <a:lstStyle/>
        <a:p>
          <a:r>
            <a:rPr lang="en-US" dirty="0" smtClean="0">
              <a:latin typeface="Roboto"/>
              <a:cs typeface="Roboto"/>
            </a:rPr>
            <a:t>QR code load into Ribbit app</a:t>
          </a:r>
          <a:endParaRPr lang="en-US" dirty="0">
            <a:latin typeface="Roboto"/>
            <a:cs typeface="Roboto"/>
          </a:endParaRPr>
        </a:p>
      </dgm:t>
    </dgm:pt>
    <dgm:pt modelId="{FDD58172-4FEF-4A4D-BEC6-CA43491E57A7}" type="parTrans" cxnId="{10437AF4-7F0B-4DC6-B9F8-AE72E452D70C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C48CF0F2-A578-4283-9B4E-DF267156CB78}" type="sibTrans" cxnId="{10437AF4-7F0B-4DC6-B9F8-AE72E452D70C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9CC5F355-F131-42F6-A795-9BE0E9BDCC8E}">
      <dgm:prSet phldrT="[Text]"/>
      <dgm:spPr>
        <a:solidFill>
          <a:srgbClr val="7A1EA1"/>
        </a:solidFill>
      </dgm:spPr>
      <dgm:t>
        <a:bodyPr/>
        <a:lstStyle/>
        <a:p>
          <a:r>
            <a:rPr lang="en-US" dirty="0" smtClean="0">
              <a:latin typeface="Roboto"/>
              <a:cs typeface="Roboto"/>
            </a:rPr>
            <a:t>Sound modification based on prescription</a:t>
          </a:r>
          <a:endParaRPr lang="en-US" dirty="0">
            <a:latin typeface="Roboto"/>
            <a:cs typeface="Roboto"/>
          </a:endParaRPr>
        </a:p>
      </dgm:t>
    </dgm:pt>
    <dgm:pt modelId="{B2EA1990-BAC6-4507-BC16-1CC23E84C3C9}" type="parTrans" cxnId="{DD706C55-4F7C-482D-B2B8-56259AF22747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1AC6A02F-536D-4C6E-A062-CF66B89709E8}" type="sibTrans" cxnId="{DD706C55-4F7C-482D-B2B8-56259AF22747}">
      <dgm:prSet/>
      <dgm:spPr/>
      <dgm:t>
        <a:bodyPr/>
        <a:lstStyle/>
        <a:p>
          <a:endParaRPr lang="en-US">
            <a:latin typeface="Roboto"/>
            <a:cs typeface="Roboto"/>
          </a:endParaRPr>
        </a:p>
      </dgm:t>
    </dgm:pt>
    <dgm:pt modelId="{333957A2-DF4B-4ECC-B547-A2A83D34C45D}" type="pres">
      <dgm:prSet presAssocID="{328E600E-3535-4A9A-82C8-EEC048CB6B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D876C7-D612-4C8B-925A-EFBCC6FEDC04}" type="pres">
      <dgm:prSet presAssocID="{BB0B5486-1CEC-455D-B0DD-4D837CA93DE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860E6-E779-42A4-B596-FE12FFC1D04F}" type="pres">
      <dgm:prSet presAssocID="{32C9849F-C439-46DA-A316-98901F073B28}" presName="sibTrans" presStyleCnt="0"/>
      <dgm:spPr/>
    </dgm:pt>
    <dgm:pt modelId="{C5CC5FBC-8A43-4A17-9F5F-012B34204DFD}" type="pres">
      <dgm:prSet presAssocID="{480431AD-4561-42A1-ABBF-D20D2DC1AC1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4F16C-9C99-44E4-97A0-D891EC9228E3}" type="pres">
      <dgm:prSet presAssocID="{37B92213-7787-4514-8A9B-F0F84C300995}" presName="sibTrans" presStyleCnt="0"/>
      <dgm:spPr/>
    </dgm:pt>
    <dgm:pt modelId="{E6316EF8-CE35-47D0-986E-5610B952BF7B}" type="pres">
      <dgm:prSet presAssocID="{30524B75-2552-420F-BD66-F67461B48A5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52838-D515-4F70-9147-75B448EA559F}" type="pres">
      <dgm:prSet presAssocID="{C48CF0F2-A578-4283-9B4E-DF267156CB78}" presName="sibTrans" presStyleCnt="0"/>
      <dgm:spPr/>
    </dgm:pt>
    <dgm:pt modelId="{CF7BEC93-1DA6-4450-BF38-ACE6D29F23F1}" type="pres">
      <dgm:prSet presAssocID="{9CC5F355-F131-42F6-A795-9BE0E9BDCC8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8BAF30-93D3-44A8-90E1-E3BB39AE7550}" type="presOf" srcId="{BB0B5486-1CEC-455D-B0DD-4D837CA93DE0}" destId="{7FD876C7-D612-4C8B-925A-EFBCC6FEDC04}" srcOrd="0" destOrd="0" presId="urn:microsoft.com/office/officeart/2005/8/layout/hList6"/>
    <dgm:cxn modelId="{F7BAC62C-DA46-4D5F-99DA-E3C9217B269B}" srcId="{328E600E-3535-4A9A-82C8-EEC048CB6B01}" destId="{BB0B5486-1CEC-455D-B0DD-4D837CA93DE0}" srcOrd="0" destOrd="0" parTransId="{E0CB8976-F43B-418C-A3E9-BC48CCE83BE6}" sibTransId="{32C9849F-C439-46DA-A316-98901F073B28}"/>
    <dgm:cxn modelId="{10437AF4-7F0B-4DC6-B9F8-AE72E452D70C}" srcId="{328E600E-3535-4A9A-82C8-EEC048CB6B01}" destId="{30524B75-2552-420F-BD66-F67461B48A55}" srcOrd="2" destOrd="0" parTransId="{FDD58172-4FEF-4A4D-BEC6-CA43491E57A7}" sibTransId="{C48CF0F2-A578-4283-9B4E-DF267156CB78}"/>
    <dgm:cxn modelId="{7768A4BB-45B9-4685-8060-7E29B38DABA1}" srcId="{328E600E-3535-4A9A-82C8-EEC048CB6B01}" destId="{480431AD-4561-42A1-ABBF-D20D2DC1AC1B}" srcOrd="1" destOrd="0" parTransId="{1DDCAD91-6B7F-4BFF-AE10-55825265E28F}" sibTransId="{37B92213-7787-4514-8A9B-F0F84C300995}"/>
    <dgm:cxn modelId="{DD706C55-4F7C-482D-B2B8-56259AF22747}" srcId="{328E600E-3535-4A9A-82C8-EEC048CB6B01}" destId="{9CC5F355-F131-42F6-A795-9BE0E9BDCC8E}" srcOrd="3" destOrd="0" parTransId="{B2EA1990-BAC6-4507-BC16-1CC23E84C3C9}" sibTransId="{1AC6A02F-536D-4C6E-A062-CF66B89709E8}"/>
    <dgm:cxn modelId="{E7F9C590-2B5E-4E26-911C-B2A21BE23F24}" type="presOf" srcId="{480431AD-4561-42A1-ABBF-D20D2DC1AC1B}" destId="{C5CC5FBC-8A43-4A17-9F5F-012B34204DFD}" srcOrd="0" destOrd="0" presId="urn:microsoft.com/office/officeart/2005/8/layout/hList6"/>
    <dgm:cxn modelId="{07EA703A-B91F-4172-BDA4-C1834D3F87A8}" type="presOf" srcId="{30524B75-2552-420F-BD66-F67461B48A55}" destId="{E6316EF8-CE35-47D0-986E-5610B952BF7B}" srcOrd="0" destOrd="0" presId="urn:microsoft.com/office/officeart/2005/8/layout/hList6"/>
    <dgm:cxn modelId="{DF2A4951-D377-4664-93DB-522F4F189D4D}" type="presOf" srcId="{9CC5F355-F131-42F6-A795-9BE0E9BDCC8E}" destId="{CF7BEC93-1DA6-4450-BF38-ACE6D29F23F1}" srcOrd="0" destOrd="0" presId="urn:microsoft.com/office/officeart/2005/8/layout/hList6"/>
    <dgm:cxn modelId="{06C0850F-F330-43ED-A4CE-1CFEADFB3468}" type="presOf" srcId="{328E600E-3535-4A9A-82C8-EEC048CB6B01}" destId="{333957A2-DF4B-4ECC-B547-A2A83D34C45D}" srcOrd="0" destOrd="0" presId="urn:microsoft.com/office/officeart/2005/8/layout/hList6"/>
    <dgm:cxn modelId="{946C5A9B-251F-4BD7-B938-61973B74A6BA}" type="presParOf" srcId="{333957A2-DF4B-4ECC-B547-A2A83D34C45D}" destId="{7FD876C7-D612-4C8B-925A-EFBCC6FEDC04}" srcOrd="0" destOrd="0" presId="urn:microsoft.com/office/officeart/2005/8/layout/hList6"/>
    <dgm:cxn modelId="{A5587E1C-C1FA-450E-A5CE-7A6DAFAA48DE}" type="presParOf" srcId="{333957A2-DF4B-4ECC-B547-A2A83D34C45D}" destId="{131860E6-E779-42A4-B596-FE12FFC1D04F}" srcOrd="1" destOrd="0" presId="urn:microsoft.com/office/officeart/2005/8/layout/hList6"/>
    <dgm:cxn modelId="{5A91EB3A-BFDB-49AC-A980-03B51F0B0B97}" type="presParOf" srcId="{333957A2-DF4B-4ECC-B547-A2A83D34C45D}" destId="{C5CC5FBC-8A43-4A17-9F5F-012B34204DFD}" srcOrd="2" destOrd="0" presId="urn:microsoft.com/office/officeart/2005/8/layout/hList6"/>
    <dgm:cxn modelId="{5C45496A-16B4-4BED-9741-53F483745E0F}" type="presParOf" srcId="{333957A2-DF4B-4ECC-B547-A2A83D34C45D}" destId="{34F4F16C-9C99-44E4-97A0-D891EC9228E3}" srcOrd="3" destOrd="0" presId="urn:microsoft.com/office/officeart/2005/8/layout/hList6"/>
    <dgm:cxn modelId="{B7B909F0-77B7-4268-AFFB-66153E6CA3E5}" type="presParOf" srcId="{333957A2-DF4B-4ECC-B547-A2A83D34C45D}" destId="{E6316EF8-CE35-47D0-986E-5610B952BF7B}" srcOrd="4" destOrd="0" presId="urn:microsoft.com/office/officeart/2005/8/layout/hList6"/>
    <dgm:cxn modelId="{C60BDBAD-4912-4BC6-9EEC-1D33D01DE72D}" type="presParOf" srcId="{333957A2-DF4B-4ECC-B547-A2A83D34C45D}" destId="{02152838-D515-4F70-9147-75B448EA559F}" srcOrd="5" destOrd="0" presId="urn:microsoft.com/office/officeart/2005/8/layout/hList6"/>
    <dgm:cxn modelId="{E184A7DB-6746-42C0-AB16-977B39ED3B80}" type="presParOf" srcId="{333957A2-DF4B-4ECC-B547-A2A83D34C45D}" destId="{CF7BEC93-1DA6-4450-BF38-ACE6D29F23F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0.11652</cdr:x>
      <cdr:y>0.32977</cdr:y>
    </cdr:from>
    <cdr:to>
      <cdr:x>0.49361</cdr:x>
      <cdr:y>0.34229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7333" y="1485782"/>
          <a:ext cx="2191926" cy="56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12BB4-974F-024A-B406-B8E823E08BBF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C5E64-9811-6D4F-8A99-6153D5365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23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5C8D2-0DF1-9E45-AED0-86C509C7C8FA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AC2D5-3FD7-8242-BE8F-9BB7A993E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800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45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7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06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Filtering the input sound removes noise and sound artifacts that otherwise impact the user’s ability to fully understand/comprehend</a:t>
            </a:r>
            <a:r>
              <a:rPr lang="en-US" baseline="0" dirty="0" smtClean="0"/>
              <a:t> speech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0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Filtering the input sound removes noise and sound artifacts that otherwise impact the user’s ability to fully understand/comprehend</a:t>
            </a:r>
            <a:r>
              <a:rPr lang="en-US" baseline="0" dirty="0" smtClean="0"/>
              <a:t> speech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1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Duy</a:t>
            </a:r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Hearing-impairment: loss of the ability to hear/detect some (usually higher) frequencies at the normal loudness</a:t>
            </a:r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Hearing aid app gain requirements: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Boost a certain frequency by a specific dB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Calculate the dB values to increase each individual frequency by</a:t>
            </a:r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Gain processing steps: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Compare the prescription of a normal-hearing person to that of the user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Generate a gain window based on the above comparison so that the window accurately reflect the gap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Vector-multiply the frequency domain signal buffer by the gain window to achieve the boosted signal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1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Duy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2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Duy</a:t>
            </a:r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Hearing-impairment: loss of the ability to hear/detect some (usually higher) frequencies at the normal loudness</a:t>
            </a:r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Hearing aid app gain requirements: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Boost a certain frequency by a specific dB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Calculate the dB values to increase each individual frequency by</a:t>
            </a:r>
          </a:p>
          <a:p>
            <a:pPr marL="81656" indent="-81656">
              <a:buFont typeface="Arial" panose="020B0604020202020204" pitchFamily="34" charset="0"/>
              <a:buChar char="•"/>
            </a:pPr>
            <a:endParaRPr lang="en-US" sz="572" dirty="0" smtClean="0"/>
          </a:p>
          <a:p>
            <a:pPr marL="81656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Gain processing steps: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Compare the prescription of a normal-hearing person to that of the user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Generate a gain window based on the above comparison so that the window accurately reflect the gap</a:t>
            </a:r>
          </a:p>
          <a:p>
            <a:pPr marL="159059" lvl="1" indent="-81656">
              <a:buFont typeface="Arial" panose="020B0604020202020204" pitchFamily="34" charset="0"/>
              <a:buChar char="•"/>
            </a:pPr>
            <a:r>
              <a:rPr lang="en-US" sz="572" dirty="0" smtClean="0"/>
              <a:t>Vector-multiply the frequency domain signal buffer by the gain window to achieve the boosted signal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9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Duy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1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21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Esteban</a:t>
            </a:r>
          </a:p>
          <a:p>
            <a:endParaRPr lang="en-US" dirty="0" smtClean="0"/>
          </a:p>
          <a:p>
            <a:pPr marL="61242" indent="-61242">
              <a:buFont typeface="Arial"/>
              <a:buChar char="•"/>
            </a:pPr>
            <a:r>
              <a:rPr lang="en-US" sz="800" dirty="0" smtClean="0"/>
              <a:t>Using a cellphone as a hearing aid shows promise</a:t>
            </a:r>
          </a:p>
          <a:p>
            <a:pPr marL="61242" indent="-61242">
              <a:buFont typeface="Arial"/>
              <a:buChar char="•"/>
            </a:pPr>
            <a:r>
              <a:rPr lang="en-US" sz="800" dirty="0" smtClean="0"/>
              <a:t>In the future, we would like to test our application in a setting where human trials are possible</a:t>
            </a:r>
          </a:p>
          <a:p>
            <a:pPr marL="61242" indent="-61242">
              <a:buFont typeface="Arial"/>
              <a:buChar char="•"/>
            </a:pPr>
            <a:r>
              <a:rPr lang="en-US" sz="800" dirty="0" smtClean="0"/>
              <a:t>By tailoring the application to the user, we offer a more personal experience</a:t>
            </a:r>
          </a:p>
          <a:p>
            <a:pPr marL="61242" indent="-61242">
              <a:buFont typeface="Arial"/>
              <a:buChar char="•"/>
            </a:pPr>
            <a:r>
              <a:rPr lang="en-US" sz="800" dirty="0" smtClean="0"/>
              <a:t>Future enhancements would include the elimination of sound artifacts and the inclusion of smart technologies, such as location sensing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3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54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Robert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6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6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53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Esteban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9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Duy</a:t>
            </a:r>
          </a:p>
          <a:p>
            <a:endParaRPr lang="en-US" dirty="0" smtClean="0"/>
          </a:p>
          <a:p>
            <a:r>
              <a:rPr lang="en-US" dirty="0" smtClean="0"/>
              <a:t>The user meets with audiologist for a hearing prescription</a:t>
            </a:r>
          </a:p>
          <a:p>
            <a:r>
              <a:rPr lang="en-US" dirty="0" smtClean="0"/>
              <a:t>The audiologist uses the Ribbit web-based tool to generate a QR code that stores all prescription data</a:t>
            </a:r>
          </a:p>
          <a:p>
            <a:r>
              <a:rPr lang="en-US" dirty="0" smtClean="0"/>
              <a:t>The audiologist gives the user access to the QR code</a:t>
            </a:r>
          </a:p>
          <a:p>
            <a:r>
              <a:rPr lang="en-US" dirty="0" smtClean="0"/>
              <a:t>The user uses the Ribbit app to automatically load the QR code in through the phone’s camera</a:t>
            </a:r>
          </a:p>
          <a:p>
            <a:r>
              <a:rPr lang="en-US" dirty="0" smtClean="0"/>
              <a:t>The user clicks the play button on the Ribbit app and starts listening to the output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4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Duy</a:t>
            </a:r>
          </a:p>
          <a:p>
            <a:endParaRPr lang="en-US" dirty="0" smtClean="0"/>
          </a:p>
          <a:p>
            <a:r>
              <a:rPr lang="en-US" dirty="0" smtClean="0"/>
              <a:t>Picture source: http://www.centuryhearingaids.com/blog/tag/how-to-read-an-audiogram-how-to-read-your-hearing-test/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29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Duy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2D5-3FD7-8242-BE8F-9BB7A993EE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4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35A4-1A3B-FF4F-992E-E30FFCC4EC70}" type="datetime1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8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F48-6927-304E-B30D-225F2DD6C57E}" type="datetime1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4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05C-A748-204E-9ED4-ACEE625D8925}" type="datetime1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6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82FC-1E29-7648-A8CB-1A853C3A3D0E}" type="datetime1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2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C6E5-D1D6-584F-8820-C52633F368B1}" type="datetime1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1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1491-D20A-E34C-8BE6-F9EC46C463FB}" type="datetime1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E8FE-91B4-494F-ABC5-3E947A91E884}" type="datetime1">
              <a:rPr lang="en-US" smtClean="0"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6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76B40-2F75-E24D-8EF5-58174B2C3093}" type="datetime1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1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3CCEB-FE4A-7448-9409-2F283BC67EB3}" type="datetime1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72317-4B93-2F43-9100-E9D6E4117CEF}" type="datetime1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3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EB6E-DDAF-8A4F-9878-421F5C7966F1}" type="datetime1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7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DB6B4-7C94-734D-86E0-02096964E099}" type="datetime1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4018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kern="1200" spc="0" baseline="0">
                <a:solidFill>
                  <a:schemeClr val="tx1">
                    <a:tint val="75000"/>
                  </a:schemeClr>
                </a:solidFill>
                <a:latin typeface="Roboto"/>
              </a:defRPr>
            </a:lvl1pPr>
          </a:lstStyle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041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32B2-D604-409F-97DB-11483F4B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hyperlink" Target="file:///\\localhost\Users\robert\Desktop\pureToneTest.wav" TargetMode="Externa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122363"/>
            <a:ext cx="12192000" cy="2407497"/>
            <a:chOff x="0" y="1122363"/>
            <a:chExt cx="12192000" cy="2407497"/>
          </a:xfrm>
        </p:grpSpPr>
        <p:sp>
          <p:nvSpPr>
            <p:cNvPr id="4" name="Rectangle 3"/>
            <p:cNvSpPr/>
            <p:nvPr/>
          </p:nvSpPr>
          <p:spPr>
            <a:xfrm>
              <a:off x="0" y="1122363"/>
              <a:ext cx="12192000" cy="2387600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8966" y="2091765"/>
              <a:ext cx="1438095" cy="143809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0" y="3515816"/>
            <a:ext cx="12192000" cy="1929545"/>
          </a:xfrm>
          <a:prstGeom prst="rect">
            <a:avLst/>
          </a:prstGeom>
          <a:solidFill>
            <a:srgbClr val="7A1EA1"/>
          </a:solidFill>
          <a:ln>
            <a:noFill/>
          </a:ln>
          <a:scene3d>
            <a:camera prst="orthographicFront"/>
            <a:lightRig rig="threePt" dir="t"/>
          </a:scene3d>
          <a:sp3d extrusionH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RIBBIT: A Cost-Effective iOS Hearing Aid App 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09201"/>
            <a:ext cx="9144000" cy="515125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Roboto"/>
                <a:cs typeface="Roboto"/>
              </a:rPr>
              <a:t>Duy</a:t>
            </a:r>
            <a:r>
              <a:rPr lang="en-US" dirty="0" smtClean="0">
                <a:solidFill>
                  <a:schemeClr val="bg1"/>
                </a:solidFill>
                <a:latin typeface="Roboto"/>
                <a:cs typeface="Roboto"/>
              </a:rPr>
              <a:t> Dang, Robert Kern, Esteban Kleckner</a:t>
            </a:r>
            <a:endParaRPr lang="en-US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9488" y="4634671"/>
            <a:ext cx="4254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AFAFA"/>
                </a:solidFill>
                <a:latin typeface="Roboto"/>
                <a:cs typeface="Roboto"/>
              </a:rPr>
              <a:t>Capstone Project 2015-</a:t>
            </a:r>
            <a:r>
              <a:rPr lang="en-US" sz="1600" dirty="0" smtClean="0">
                <a:solidFill>
                  <a:srgbClr val="FAFAFA"/>
                </a:solidFill>
                <a:latin typeface="Roboto"/>
                <a:cs typeface="Roboto"/>
              </a:rPr>
              <a:t>2016</a:t>
            </a:r>
          </a:p>
          <a:p>
            <a:pPr algn="ctr"/>
            <a:r>
              <a:rPr lang="en-US" sz="1600" dirty="0" smtClean="0">
                <a:solidFill>
                  <a:srgbClr val="FAFAFA"/>
                </a:solidFill>
                <a:latin typeface="Roboto"/>
                <a:cs typeface="Roboto"/>
              </a:rPr>
              <a:t>Computer Science Department</a:t>
            </a:r>
          </a:p>
          <a:p>
            <a:pPr algn="ctr"/>
            <a:r>
              <a:rPr lang="en-US" sz="1600" dirty="0" smtClean="0">
                <a:solidFill>
                  <a:srgbClr val="FAFAFA"/>
                </a:solidFill>
                <a:latin typeface="Roboto"/>
                <a:cs typeface="Roboto"/>
              </a:rPr>
              <a:t>Texas Christian University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NTASC '16</a:t>
            </a:r>
            <a:endParaRPr lang="en-US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17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Fast Fourier Transform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/>
          <a:lstStyle/>
          <a:p>
            <a:r>
              <a:rPr lang="en-US" dirty="0">
                <a:latin typeface="Roboto"/>
                <a:cs typeface="Roboto"/>
              </a:rPr>
              <a:t>An FFT is an implementation of a Discrete Fourier </a:t>
            </a:r>
            <a:r>
              <a:rPr lang="en-US" dirty="0" smtClean="0">
                <a:latin typeface="Roboto"/>
                <a:cs typeface="Roboto"/>
              </a:rPr>
              <a:t>Transform</a:t>
            </a:r>
          </a:p>
          <a:p>
            <a:pPr lvl="1"/>
            <a:r>
              <a:rPr lang="en-US" dirty="0">
                <a:latin typeface="Roboto"/>
                <a:cs typeface="Roboto"/>
              </a:rPr>
              <a:t>It works on </a:t>
            </a:r>
            <a:r>
              <a:rPr lang="en-US" dirty="0" smtClean="0">
                <a:latin typeface="Roboto"/>
                <a:cs typeface="Roboto"/>
              </a:rPr>
              <a:t>discrete samples of </a:t>
            </a:r>
            <a:r>
              <a:rPr lang="en-US" dirty="0">
                <a:latin typeface="Roboto"/>
                <a:cs typeface="Roboto"/>
              </a:rPr>
              <a:t>data</a:t>
            </a:r>
          </a:p>
          <a:p>
            <a:pPr lvl="1"/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FFT implementation is used to: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Break the signal into its constituent parts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Recombine parts into a coherent signal</a:t>
            </a:r>
          </a:p>
          <a:p>
            <a:pPr marL="457200" lvl="1" indent="0">
              <a:buNone/>
            </a:pPr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Utilizing the FFT implementation from Apple’s </a:t>
            </a:r>
            <a:r>
              <a:rPr lang="en-US" dirty="0" err="1" smtClean="0">
                <a:latin typeface="Roboto"/>
                <a:cs typeface="Roboto"/>
              </a:rPr>
              <a:t>vDSP</a:t>
            </a:r>
            <a:r>
              <a:rPr lang="en-US" dirty="0" smtClean="0">
                <a:latin typeface="Roboto"/>
                <a:cs typeface="Roboto"/>
              </a:rPr>
              <a:t> Library: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Apply filtering operation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Apply gain adjustments</a:t>
            </a:r>
          </a:p>
          <a:p>
            <a:pPr marL="914400" lvl="2" indent="0">
              <a:buNone/>
            </a:pPr>
            <a:endParaRPr lang="en-US" sz="2800" dirty="0">
              <a:latin typeface="Roboto"/>
              <a:cs typeface="Roboto"/>
            </a:endParaRPr>
          </a:p>
          <a:p>
            <a:endParaRPr lang="en-US" dirty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Fast Fourier Transform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pic>
        <p:nvPicPr>
          <p:cNvPr id="6" name="Content Placeholder 5" descr="TimeWaveToDFT2xparent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37" b="-118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864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System Architecture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6" y="2325882"/>
            <a:ext cx="11393348" cy="32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09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Filtering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Filtering input sound removes: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Background Noise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Sound Artifacts</a:t>
            </a:r>
            <a:endParaRPr lang="en-US" dirty="0">
              <a:latin typeface="Roboto"/>
              <a:cs typeface="Roboto"/>
            </a:endParaRPr>
          </a:p>
          <a:p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Filter Window designed:</a:t>
            </a:r>
          </a:p>
          <a:p>
            <a:pPr lvl="1"/>
            <a:r>
              <a:rPr lang="en-US" dirty="0">
                <a:latin typeface="Roboto"/>
                <a:cs typeface="Roboto"/>
              </a:rPr>
              <a:t>T</a:t>
            </a:r>
            <a:r>
              <a:rPr lang="en-US" dirty="0" smtClean="0">
                <a:latin typeface="Roboto"/>
                <a:cs typeface="Roboto"/>
              </a:rPr>
              <a:t>o reduce amplitudes between 5 and 24 kHz</a:t>
            </a:r>
          </a:p>
          <a:p>
            <a:pPr lvl="1"/>
            <a:r>
              <a:rPr lang="en-US" dirty="0">
                <a:latin typeface="Roboto"/>
                <a:cs typeface="Roboto"/>
              </a:rPr>
              <a:t>To reduce unnecessary </a:t>
            </a:r>
            <a:r>
              <a:rPr lang="en-US" dirty="0" smtClean="0">
                <a:latin typeface="Roboto"/>
                <a:cs typeface="Roboto"/>
              </a:rPr>
              <a:t>noise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To be infinitely differentiable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7594919"/>
              </p:ext>
            </p:extLst>
          </p:nvPr>
        </p:nvGraphicFramePr>
        <p:xfrm>
          <a:off x="186949" y="1825625"/>
          <a:ext cx="583285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35655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Filtering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boto"/>
                <a:cs typeface="Roboto"/>
              </a:rPr>
              <a:t>Slice shows difference in spectrum:</a:t>
            </a:r>
          </a:p>
          <a:p>
            <a:pPr lvl="1"/>
            <a:r>
              <a:rPr lang="en-US" dirty="0">
                <a:latin typeface="Roboto"/>
                <a:cs typeface="Roboto"/>
              </a:rPr>
              <a:t>Between input and output spectrum </a:t>
            </a:r>
            <a:endParaRPr lang="en-US" dirty="0" smtClean="0">
              <a:latin typeface="Roboto"/>
              <a:cs typeface="Roboto"/>
            </a:endParaRPr>
          </a:p>
          <a:p>
            <a:pPr lvl="1"/>
            <a:r>
              <a:rPr lang="en-US" dirty="0">
                <a:latin typeface="Roboto"/>
                <a:cs typeface="Roboto"/>
              </a:rPr>
              <a:t>A</a:t>
            </a:r>
            <a:r>
              <a:rPr lang="en-US" dirty="0" smtClean="0">
                <a:latin typeface="Roboto"/>
                <a:cs typeface="Roboto"/>
              </a:rPr>
              <a:t>fter Filtering Window has been applied</a:t>
            </a:r>
          </a:p>
          <a:p>
            <a:pPr lvl="1"/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Filter Window designed: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Point 180: ~8.2 kHz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Point 195: ~8.9 kHz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9402419"/>
              </p:ext>
            </p:extLst>
          </p:nvPr>
        </p:nvGraphicFramePr>
        <p:xfrm>
          <a:off x="186949" y="1825625"/>
          <a:ext cx="583285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94807" y="2540119"/>
            <a:ext cx="1340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Roboto"/>
                <a:cs typeface="Roboto"/>
              </a:rPr>
              <a:t>2.47E-17</a:t>
            </a:r>
            <a:endParaRPr lang="en-US" sz="1200" dirty="0">
              <a:latin typeface="Roboto"/>
              <a:cs typeface="Robo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72990" y="2956847"/>
            <a:ext cx="1340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Roboto"/>
                <a:cs typeface="Roboto"/>
              </a:rPr>
              <a:t>1.88E-17</a:t>
            </a:r>
            <a:endParaRPr lang="en-US" sz="1200" dirty="0">
              <a:latin typeface="Roboto"/>
              <a:cs typeface="Robot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2832" y="5297109"/>
            <a:ext cx="1340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Roboto"/>
                <a:cs typeface="Roboto"/>
              </a:rPr>
              <a:t>-2.42E-17</a:t>
            </a:r>
            <a:endParaRPr lang="en-US" sz="12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8566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Filtering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boto"/>
                <a:cs typeface="Roboto"/>
              </a:rPr>
              <a:t>Input Signal vs. Output Signal</a:t>
            </a:r>
            <a:endParaRPr lang="en-US" dirty="0">
              <a:latin typeface="Roboto"/>
              <a:cs typeface="Roboto"/>
            </a:endParaRPr>
          </a:p>
          <a:p>
            <a:pPr lvl="1"/>
            <a:r>
              <a:rPr lang="en-US" dirty="0">
                <a:solidFill>
                  <a:schemeClr val="accent2"/>
                </a:solidFill>
                <a:latin typeface="Roboto"/>
                <a:cs typeface="Roboto"/>
              </a:rPr>
              <a:t>Orange</a:t>
            </a:r>
            <a:r>
              <a:rPr lang="en-US" dirty="0">
                <a:latin typeface="Roboto"/>
                <a:cs typeface="Roboto"/>
              </a:rPr>
              <a:t> – Input Signal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  <a:cs typeface="Roboto"/>
              </a:rPr>
              <a:t>Blue</a:t>
            </a:r>
            <a:r>
              <a:rPr lang="en-US" dirty="0">
                <a:latin typeface="Roboto"/>
                <a:cs typeface="Roboto"/>
              </a:rPr>
              <a:t> – Output Signal</a:t>
            </a:r>
          </a:p>
          <a:p>
            <a:pPr marL="457200" lvl="1" indent="0">
              <a:buNone/>
            </a:pPr>
            <a:endParaRPr lang="en-US" dirty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Shows the difference between signals after: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Applying Filter Window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Applying Inverse FFT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78259182"/>
              </p:ext>
            </p:extLst>
          </p:nvPr>
        </p:nvGraphicFramePr>
        <p:xfrm>
          <a:off x="154717" y="1825625"/>
          <a:ext cx="58650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8936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Gain Adjustments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boto"/>
                <a:cs typeface="Roboto"/>
              </a:rPr>
              <a:t>Gain adjusting input sound: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Increases loudness/volume by a predetermined decibel level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Increases each frequency component individually</a:t>
            </a:r>
          </a:p>
          <a:p>
            <a:r>
              <a:rPr lang="en-US" dirty="0" smtClean="0">
                <a:latin typeface="Roboto"/>
                <a:cs typeface="Roboto"/>
              </a:rPr>
              <a:t>Gain Window designed: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To take into account spectral leakage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To be infinitely differentiable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Roboto"/>
                <a:cs typeface="Roboto"/>
              </a:rPr>
              <a:t>Formula: </a:t>
            </a:r>
          </a:p>
          <a:p>
            <a:pPr lvl="1"/>
            <a:endParaRPr lang="en-US" dirty="0" smtClean="0">
              <a:latin typeface="Roboto"/>
              <a:cs typeface="Roboto"/>
            </a:endParaRPr>
          </a:p>
          <a:p>
            <a:pPr lvl="1"/>
            <a:endParaRPr lang="en-US" dirty="0" smtClean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249313"/>
              </p:ext>
            </p:extLst>
          </p:nvPr>
        </p:nvGraphicFramePr>
        <p:xfrm>
          <a:off x="148270" y="1826324"/>
          <a:ext cx="5889364" cy="435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 descr="dbmath_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62" y="5318834"/>
            <a:ext cx="2657856" cy="6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19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Gain Adjustments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boto"/>
                <a:cs typeface="Roboto"/>
              </a:rPr>
              <a:t>Input Signal vs. Output Signal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  <a:latin typeface="Roboto"/>
                <a:cs typeface="Roboto"/>
              </a:rPr>
              <a:t>Orange</a:t>
            </a:r>
            <a:r>
              <a:rPr lang="en-US" dirty="0" smtClean="0">
                <a:latin typeface="Roboto"/>
                <a:cs typeface="Roboto"/>
              </a:rPr>
              <a:t> – Input Signal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Roboto"/>
                <a:cs typeface="Roboto"/>
              </a:rPr>
              <a:t>Blue</a:t>
            </a:r>
            <a:r>
              <a:rPr lang="en-US" dirty="0" smtClean="0">
                <a:latin typeface="Roboto"/>
                <a:cs typeface="Roboto"/>
              </a:rPr>
              <a:t> – Output Signal</a:t>
            </a:r>
          </a:p>
          <a:p>
            <a:pPr marL="457200" lvl="1" indent="0">
              <a:buNone/>
            </a:pPr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Shows the difference between signals after: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Applying Gain Window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6875920"/>
              </p:ext>
            </p:extLst>
          </p:nvPr>
        </p:nvGraphicFramePr>
        <p:xfrm>
          <a:off x="141824" y="1825625"/>
          <a:ext cx="587797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6115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810210"/>
              </p:ext>
            </p:extLst>
          </p:nvPr>
        </p:nvGraphicFramePr>
        <p:xfrm>
          <a:off x="129363" y="1825625"/>
          <a:ext cx="5960729" cy="4376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Gain Adjustments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NTASC '16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Roboto"/>
                <a:cs typeface="Roboto"/>
              </a:rPr>
              <a:t>Input Signal vs. Output Signal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Roboto"/>
                <a:cs typeface="Roboto"/>
              </a:rPr>
              <a:t>Orange</a:t>
            </a:r>
            <a:r>
              <a:rPr lang="en-US" dirty="0">
                <a:latin typeface="Roboto"/>
                <a:cs typeface="Roboto"/>
              </a:rPr>
              <a:t> – Input Signal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  <a:cs typeface="Roboto"/>
              </a:rPr>
              <a:t>Blue</a:t>
            </a:r>
            <a:r>
              <a:rPr lang="en-US" dirty="0">
                <a:latin typeface="Roboto"/>
                <a:cs typeface="Roboto"/>
              </a:rPr>
              <a:t> – Output Signal</a:t>
            </a:r>
          </a:p>
          <a:p>
            <a:endParaRPr lang="en-US" dirty="0" smtClean="0"/>
          </a:p>
          <a:p>
            <a:r>
              <a:rPr lang="en-US" dirty="0">
                <a:latin typeface="Roboto"/>
                <a:cs typeface="Roboto"/>
              </a:rPr>
              <a:t>Shows the difference between signals </a:t>
            </a:r>
            <a:r>
              <a:rPr lang="en-US" dirty="0" smtClean="0">
                <a:latin typeface="Roboto"/>
                <a:cs typeface="Roboto"/>
              </a:rPr>
              <a:t>after: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Applying </a:t>
            </a:r>
            <a:r>
              <a:rPr lang="en-US" dirty="0">
                <a:latin typeface="Roboto"/>
                <a:cs typeface="Roboto"/>
              </a:rPr>
              <a:t>Inverse FFT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0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Processing Delay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Under 23 millisecond &lt; 50 millisecond threshold</a:t>
            </a:r>
          </a:p>
          <a:p>
            <a:endParaRPr lang="en-US" dirty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Hardest restriction of this project</a:t>
            </a:r>
          </a:p>
          <a:p>
            <a:endParaRPr lang="en-US" dirty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We cannot process data from the future, and we cannot be too slow</a:t>
            </a:r>
          </a:p>
          <a:p>
            <a:endParaRPr lang="en-US" dirty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6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Background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oboto"/>
                <a:cs typeface="Roboto"/>
              </a:rPr>
              <a:t>Approximately </a:t>
            </a:r>
            <a:r>
              <a:rPr lang="en-US" dirty="0">
                <a:latin typeface="Roboto"/>
                <a:cs typeface="Roboto"/>
              </a:rPr>
              <a:t>2</a:t>
            </a:r>
            <a:r>
              <a:rPr lang="en-US" dirty="0" smtClean="0">
                <a:latin typeface="Roboto"/>
                <a:cs typeface="Roboto"/>
              </a:rPr>
              <a:t>0% of the US population who need a hearing aid can afford one</a:t>
            </a:r>
          </a:p>
          <a:p>
            <a:pPr marL="0" indent="0">
              <a:buNone/>
            </a:pPr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Using Apple’s </a:t>
            </a:r>
            <a:r>
              <a:rPr lang="en-US" dirty="0" err="1" smtClean="0">
                <a:latin typeface="Roboto"/>
                <a:cs typeface="Roboto"/>
              </a:rPr>
              <a:t>vDSP</a:t>
            </a:r>
            <a:r>
              <a:rPr lang="en-US" dirty="0" smtClean="0">
                <a:latin typeface="Roboto"/>
                <a:cs typeface="Roboto"/>
              </a:rPr>
              <a:t> to implement an FFT, we strive to create a cost-effective </a:t>
            </a:r>
            <a:r>
              <a:rPr lang="en-US" dirty="0" err="1" smtClean="0">
                <a:latin typeface="Roboto"/>
                <a:cs typeface="Roboto"/>
              </a:rPr>
              <a:t>iOS</a:t>
            </a:r>
            <a:r>
              <a:rPr lang="en-US" dirty="0" smtClean="0">
                <a:latin typeface="Roboto"/>
                <a:cs typeface="Roboto"/>
              </a:rPr>
              <a:t> application</a:t>
            </a:r>
          </a:p>
          <a:p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By filtering and amplifying certain frequencies we create a more suitable sound for the hearing impaired </a:t>
            </a:r>
            <a:endParaRPr lang="en-US" dirty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NTASC '16</a:t>
            </a:r>
            <a:endParaRPr lang="en-US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49724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Results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Filtering</a:t>
            </a:r>
          </a:p>
          <a:p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Gain amplification</a:t>
            </a:r>
          </a:p>
          <a:p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Clicking</a:t>
            </a:r>
            <a:endParaRPr lang="en-US" dirty="0">
              <a:latin typeface="Roboto"/>
              <a:cs typeface="Roboto"/>
            </a:endParaRPr>
          </a:p>
          <a:p>
            <a:pPr lvl="1"/>
            <a:r>
              <a:rPr lang="en-US" dirty="0" smtClean="0">
                <a:latin typeface="Roboto"/>
                <a:cs typeface="Roboto"/>
              </a:rPr>
              <a:t>Filtering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Gain amplification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Both?</a:t>
            </a:r>
            <a:endParaRPr lang="en-US" dirty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8977794"/>
              </p:ext>
            </p:extLst>
          </p:nvPr>
        </p:nvGraphicFramePr>
        <p:xfrm>
          <a:off x="4524559" y="1825625"/>
          <a:ext cx="741465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68540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>
              <a:hlinkClick r:id="rId7" action="ppaction://hlinkfile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Demo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 smtClean="0"/>
              <a:t>Launch application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 smtClean="0"/>
              <a:t>Load prescription via QR code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 smtClean="0"/>
              <a:t>Start sound processing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 smtClean="0"/>
              <a:t>Stop sound processing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pic>
        <p:nvPicPr>
          <p:cNvPr id="13" name="pureToneTest.wav">
            <a:hlinkClick r:id="" action="ppaction://media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73" y="201827"/>
            <a:ext cx="1435608" cy="1426464"/>
          </a:xfrm>
          <a:prstGeom prst="rect">
            <a:avLst/>
          </a:prstGeom>
        </p:spPr>
      </p:pic>
      <p:pic>
        <p:nvPicPr>
          <p:cNvPr id="5" name="RibbitDem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4194" r="34109"/>
          <a:stretch/>
        </p:blipFill>
        <p:spPr>
          <a:xfrm>
            <a:off x="2610034" y="2543175"/>
            <a:ext cx="1642369" cy="2914650"/>
          </a:xfrm>
          <a:ln>
            <a:solidFill>
              <a:srgbClr val="7A1EA1"/>
            </a:solidFill>
          </a:ln>
        </p:spPr>
      </p:pic>
    </p:spTree>
    <p:extLst>
      <p:ext uri="{BB962C8B-B14F-4D97-AF65-F5344CB8AC3E}">
        <p14:creationId xmlns:p14="http://schemas.microsoft.com/office/powerpoint/2010/main" val="2072933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Questions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/>
          <a:lstStyle/>
          <a:p>
            <a:endParaRPr lang="en-US" dirty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Motivation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To provide a cost-effective solution for the hearing impaired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Hearing aids are expensive</a:t>
            </a:r>
          </a:p>
          <a:p>
            <a:pPr marL="457200" lvl="1" indent="0">
              <a:buNone/>
            </a:pPr>
            <a:endParaRPr lang="en-US" dirty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To provide an easy-to-use </a:t>
            </a:r>
            <a:r>
              <a:rPr lang="en-US" dirty="0" err="1" smtClean="0">
                <a:latin typeface="Roboto"/>
                <a:cs typeface="Roboto"/>
              </a:rPr>
              <a:t>iOS</a:t>
            </a:r>
            <a:r>
              <a:rPr lang="en-US" dirty="0" smtClean="0">
                <a:latin typeface="Roboto"/>
                <a:cs typeface="Roboto"/>
              </a:rPr>
              <a:t> application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Easily accessible through the App Store</a:t>
            </a:r>
          </a:p>
          <a:p>
            <a:pPr lvl="1"/>
            <a:r>
              <a:rPr lang="en-US" dirty="0" err="1" smtClean="0">
                <a:latin typeface="Roboto"/>
                <a:cs typeface="Roboto"/>
              </a:rPr>
              <a:t>iOS</a:t>
            </a:r>
            <a:r>
              <a:rPr lang="en-US" dirty="0" smtClean="0">
                <a:latin typeface="Roboto"/>
                <a:cs typeface="Roboto"/>
              </a:rPr>
              <a:t> standards are designed for usability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NTASC '16</a:t>
            </a:r>
            <a:endParaRPr lang="en-US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8895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Outline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 numCol="2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Roboto"/>
                <a:cs typeface="Roboto"/>
              </a:rPr>
              <a:t>Application Overview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Why </a:t>
            </a:r>
            <a:r>
              <a:rPr lang="en-US" dirty="0" err="1" smtClean="0">
                <a:latin typeface="Roboto"/>
                <a:cs typeface="Roboto"/>
              </a:rPr>
              <a:t>iOS</a:t>
            </a:r>
            <a:r>
              <a:rPr lang="en-US" dirty="0" smtClean="0">
                <a:latin typeface="Roboto"/>
                <a:cs typeface="Roboto"/>
              </a:rPr>
              <a:t>?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>
              <a:latin typeface="Roboto"/>
              <a:cs typeface="Roboto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Roboto"/>
                <a:cs typeface="Roboto"/>
              </a:rPr>
              <a:t>Workflow Overview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Roboto"/>
              <a:cs typeface="Roboto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Roboto"/>
                <a:cs typeface="Roboto"/>
              </a:rPr>
              <a:t>Prescription Creation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What is Rx?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QR Code Generation</a:t>
            </a:r>
            <a:endParaRPr lang="en-US" dirty="0">
              <a:latin typeface="Roboto"/>
              <a:cs typeface="Roboto"/>
            </a:endParaRPr>
          </a:p>
          <a:p>
            <a:pPr marL="457200" lvl="1" indent="0">
              <a:buNone/>
            </a:pPr>
            <a:endParaRPr lang="en-US" dirty="0">
              <a:latin typeface="Roboto"/>
              <a:cs typeface="Roboto"/>
            </a:endParaRPr>
          </a:p>
          <a:p>
            <a:pPr marL="0" indent="0">
              <a:buNone/>
            </a:pPr>
            <a:endParaRPr lang="en-US" dirty="0" smtClean="0">
              <a:latin typeface="Roboto"/>
              <a:cs typeface="Roboto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Roboto"/>
                <a:cs typeface="Roboto"/>
              </a:rPr>
              <a:t>Fast Fourier Transform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System Architecture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Filtering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Gain Adjustment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Roboto"/>
              <a:cs typeface="Roboto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Roboto"/>
                <a:cs typeface="Roboto"/>
              </a:rPr>
              <a:t>Results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Processing Delay</a:t>
            </a:r>
          </a:p>
          <a:p>
            <a:pPr lvl="1"/>
            <a:r>
              <a:rPr lang="en-US" dirty="0" smtClean="0">
                <a:latin typeface="Roboto"/>
                <a:cs typeface="Roboto"/>
              </a:rPr>
              <a:t>Demo</a:t>
            </a:r>
            <a:endParaRPr lang="en-US" dirty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NTASC '16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74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Application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pic>
        <p:nvPicPr>
          <p:cNvPr id="21" name="Picture 20" descr="homeScre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6" y="1717780"/>
            <a:ext cx="2564159" cy="4558505"/>
          </a:xfrm>
          <a:prstGeom prst="rect">
            <a:avLst/>
          </a:prstGeom>
          <a:ln>
            <a:solidFill>
              <a:srgbClr val="7A1EA1"/>
            </a:solidFill>
          </a:ln>
        </p:spPr>
      </p:pic>
      <p:pic>
        <p:nvPicPr>
          <p:cNvPr id="22" name="Picture 21" descr="rxTabl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61" y="1712344"/>
            <a:ext cx="2570274" cy="4569376"/>
          </a:xfrm>
          <a:prstGeom prst="rect">
            <a:avLst/>
          </a:prstGeom>
          <a:ln>
            <a:solidFill>
              <a:srgbClr val="7A1EA1"/>
            </a:solidFill>
          </a:ln>
        </p:spPr>
      </p:pic>
      <p:pic>
        <p:nvPicPr>
          <p:cNvPr id="23" name="Picture 22" descr="rxMode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960" y="1713890"/>
            <a:ext cx="2568535" cy="4566285"/>
          </a:xfrm>
          <a:prstGeom prst="rect">
            <a:avLst/>
          </a:prstGeom>
          <a:ln>
            <a:solidFill>
              <a:srgbClr val="7A1EA1"/>
            </a:solidFill>
          </a:ln>
        </p:spPr>
      </p:pic>
    </p:spTree>
    <p:extLst>
      <p:ext uri="{BB962C8B-B14F-4D97-AF65-F5344CB8AC3E}">
        <p14:creationId xmlns:p14="http://schemas.microsoft.com/office/powerpoint/2010/main" val="269022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Why </a:t>
            </a:r>
            <a:r>
              <a:rPr lang="en-US" dirty="0" err="1" smtClean="0">
                <a:solidFill>
                  <a:schemeClr val="bg1"/>
                </a:solidFill>
                <a:latin typeface="Roboto Light"/>
                <a:cs typeface="Roboto Light"/>
              </a:rPr>
              <a:t>iOS</a:t>
            </a: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?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Android has a Hardware Abstraction Layer (HAL) that introduces latency</a:t>
            </a:r>
          </a:p>
          <a:p>
            <a:endParaRPr lang="en-US" dirty="0" smtClean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There is already a market for sound processing applications on the App Store</a:t>
            </a:r>
          </a:p>
          <a:p>
            <a:endParaRPr lang="en-US" dirty="0" smtClean="0">
              <a:latin typeface="Roboto"/>
              <a:cs typeface="Roboto"/>
            </a:endParaRPr>
          </a:p>
          <a:p>
            <a:r>
              <a:rPr lang="en-US" dirty="0" err="1" smtClean="0">
                <a:latin typeface="Roboto"/>
                <a:cs typeface="Roboto"/>
              </a:rPr>
              <a:t>iOS</a:t>
            </a:r>
            <a:r>
              <a:rPr lang="en-US" dirty="0" smtClean="0">
                <a:latin typeface="Roboto"/>
                <a:cs typeface="Roboto"/>
              </a:rPr>
              <a:t> has access to the Accelerate Framework</a:t>
            </a:r>
            <a:endParaRPr lang="en-US" dirty="0">
              <a:latin typeface="Roboto"/>
              <a:cs typeface="Robot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42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An Overview of the Workflow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2322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33374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What is Rx?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156" y="2586892"/>
            <a:ext cx="4284784" cy="4738778"/>
          </a:xfrm>
        </p:spPr>
        <p:txBody>
          <a:bodyPr/>
          <a:lstStyle/>
          <a:p>
            <a:r>
              <a:rPr lang="en-US" dirty="0" smtClean="0">
                <a:latin typeface="Roboto"/>
                <a:cs typeface="Roboto"/>
              </a:rPr>
              <a:t>“Prescription”</a:t>
            </a:r>
          </a:p>
          <a:p>
            <a:r>
              <a:rPr lang="en-US" dirty="0" smtClean="0">
                <a:latin typeface="Roboto"/>
                <a:cs typeface="Roboto"/>
              </a:rPr>
              <a:t>In the form of a graph - Audiogram</a:t>
            </a:r>
          </a:p>
          <a:p>
            <a:r>
              <a:rPr lang="en-US" dirty="0" smtClean="0">
                <a:latin typeface="Roboto"/>
                <a:cs typeface="Roboto"/>
              </a:rPr>
              <a:t>Demonstrate threshold dB levels at different frequencies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7" y="1623891"/>
            <a:ext cx="5254728" cy="4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05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1618512"/>
            <a:chOff x="0" y="1122364"/>
            <a:chExt cx="12192000" cy="1618512"/>
          </a:xfrm>
        </p:grpSpPr>
        <p:sp>
          <p:nvSpPr>
            <p:cNvPr id="8" name="Rectangle 7"/>
            <p:cNvSpPr/>
            <p:nvPr/>
          </p:nvSpPr>
          <p:spPr>
            <a:xfrm>
              <a:off x="0" y="1122364"/>
              <a:ext cx="12192000" cy="1612604"/>
            </a:xfrm>
            <a:prstGeom prst="rect">
              <a:avLst/>
            </a:prstGeom>
            <a:solidFill>
              <a:srgbClr val="9B26AF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Light"/>
                <a:cs typeface="Roboto Light"/>
              </a:endParaRPr>
            </a:p>
          </p:txBody>
        </p:sp>
        <p:pic>
          <p:nvPicPr>
            <p:cNvPr id="9" name="Picture 8">
              <a:hlinkClick r:id="rId3" action="ppaction://hlinkfile"/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4"/>
            <a:stretch/>
          </p:blipFill>
          <p:spPr>
            <a:xfrm>
              <a:off x="10753905" y="1319094"/>
              <a:ext cx="1438095" cy="14217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93" y="13415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Prescription Creation</a:t>
            </a:r>
            <a:endParaRPr lang="en-US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'16</a:t>
            </a:r>
            <a:endParaRPr lang="en-US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738778"/>
          </a:xfrm>
        </p:spPr>
        <p:txBody>
          <a:bodyPr/>
          <a:lstStyle/>
          <a:p>
            <a:r>
              <a:rPr lang="en-US" dirty="0">
                <a:latin typeface="Roboto"/>
                <a:cs typeface="Roboto"/>
              </a:rPr>
              <a:t>A convenient, secure method to load </a:t>
            </a:r>
            <a:r>
              <a:rPr lang="en-US" dirty="0" smtClean="0">
                <a:latin typeface="Roboto"/>
                <a:cs typeface="Roboto"/>
              </a:rPr>
              <a:t>prescription (Rx)</a:t>
            </a:r>
            <a:endParaRPr lang="en-US" dirty="0">
              <a:latin typeface="Roboto"/>
              <a:cs typeface="Roboto"/>
            </a:endParaRPr>
          </a:p>
          <a:p>
            <a:endParaRPr lang="en-US" dirty="0">
              <a:latin typeface="Roboto"/>
              <a:cs typeface="Roboto"/>
            </a:endParaRPr>
          </a:p>
          <a:p>
            <a:r>
              <a:rPr lang="en-US" dirty="0">
                <a:latin typeface="Roboto"/>
                <a:cs typeface="Roboto"/>
              </a:rPr>
              <a:t>QR code generation is done in a browser</a:t>
            </a:r>
          </a:p>
          <a:p>
            <a:endParaRPr lang="en-US" dirty="0">
              <a:latin typeface="Roboto"/>
              <a:cs typeface="Roboto"/>
            </a:endParaRPr>
          </a:p>
          <a:p>
            <a:r>
              <a:rPr lang="en-US" dirty="0" smtClean="0">
                <a:latin typeface="Roboto"/>
                <a:cs typeface="Roboto"/>
              </a:rPr>
              <a:t>Read into the phone </a:t>
            </a:r>
            <a:r>
              <a:rPr lang="en-US" dirty="0">
                <a:latin typeface="Roboto"/>
                <a:cs typeface="Roboto"/>
              </a:rPr>
              <a:t>using the </a:t>
            </a:r>
            <a:r>
              <a:rPr lang="en-US" dirty="0" smtClean="0">
                <a:latin typeface="Roboto"/>
                <a:cs typeface="Roboto"/>
              </a:rPr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2563213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1018</Words>
  <Application>Microsoft Office PowerPoint</Application>
  <PresentationFormat>Widescreen</PresentationFormat>
  <Paragraphs>269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Roboto Light</vt:lpstr>
      <vt:lpstr>Office Theme</vt:lpstr>
      <vt:lpstr>RIBBIT: A Cost-Effective iOS Hearing Aid App </vt:lpstr>
      <vt:lpstr>Background</vt:lpstr>
      <vt:lpstr>Motivation</vt:lpstr>
      <vt:lpstr>Outline</vt:lpstr>
      <vt:lpstr>Application</vt:lpstr>
      <vt:lpstr>Why iOS?</vt:lpstr>
      <vt:lpstr>An Overview of the Workflow</vt:lpstr>
      <vt:lpstr>What is Rx?</vt:lpstr>
      <vt:lpstr>Prescription Creation</vt:lpstr>
      <vt:lpstr>Fast Fourier Transform</vt:lpstr>
      <vt:lpstr>Fast Fourier Transform</vt:lpstr>
      <vt:lpstr>System Architecture</vt:lpstr>
      <vt:lpstr>Filtering</vt:lpstr>
      <vt:lpstr>Filtering</vt:lpstr>
      <vt:lpstr>Filtering</vt:lpstr>
      <vt:lpstr>Gain Adjustments</vt:lpstr>
      <vt:lpstr>Gain Adjustments</vt:lpstr>
      <vt:lpstr>Gain Adjustments</vt:lpstr>
      <vt:lpstr>Processing Delay</vt:lpstr>
      <vt:lpstr>Results</vt:lpstr>
      <vt:lpstr>Demo</vt:lpstr>
      <vt:lpstr>Questions</vt:lpstr>
    </vt:vector>
  </TitlesOfParts>
  <Company>Texas Christian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RIBBIT: A Cost-Effective iOS Hearing Aid App</dc:title>
  <dc:creator>Kleckner, Esteban</dc:creator>
  <cp:lastModifiedBy>Kern, Robert</cp:lastModifiedBy>
  <cp:revision>106</cp:revision>
  <dcterms:created xsi:type="dcterms:W3CDTF">2016-04-05T17:45:56Z</dcterms:created>
  <dcterms:modified xsi:type="dcterms:W3CDTF">2016-05-02T19:23:40Z</dcterms:modified>
</cp:coreProperties>
</file>