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60" r:id="rId5"/>
    <p:sldId id="261" r:id="rId6"/>
    <p:sldId id="262" r:id="rId7"/>
    <p:sldId id="263" r:id="rId8"/>
    <p:sldId id="269" r:id="rId9"/>
    <p:sldId id="264" r:id="rId10"/>
    <p:sldId id="265" r:id="rId11"/>
    <p:sldId id="266" r:id="rId12"/>
    <p:sldId id="268" r:id="rId13"/>
    <p:sldId id="267"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F8D3B2-E7A4-4A0F-9413-14A38363D44E}"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8D3B2-E7A4-4A0F-9413-14A38363D44E}"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8D3B2-E7A4-4A0F-9413-14A38363D44E}"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8D3B2-E7A4-4A0F-9413-14A38363D44E}"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F8D3B2-E7A4-4A0F-9413-14A38363D44E}"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F8D3B2-E7A4-4A0F-9413-14A38363D44E}" type="datetimeFigureOut">
              <a:rPr lang="en-US" smtClean="0"/>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F8D3B2-E7A4-4A0F-9413-14A38363D44E}" type="datetimeFigureOut">
              <a:rPr lang="en-US" smtClean="0"/>
              <a:t>12/15/2014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F8D3B2-E7A4-4A0F-9413-14A38363D44E}" type="datetimeFigureOut">
              <a:rPr lang="en-US" smtClean="0"/>
              <a:t>12/15/2014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8D3B2-E7A4-4A0F-9413-14A38363D44E}" type="datetimeFigureOut">
              <a:rPr lang="en-US" smtClean="0"/>
              <a:t>12/15/2014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8D3B2-E7A4-4A0F-9413-14A38363D44E}" type="datetimeFigureOut">
              <a:rPr lang="en-US" smtClean="0"/>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BA432-F8BE-4503-82BB-D3FD06FE8D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8D3B2-E7A4-4A0F-9413-14A38363D44E}" type="datetimeFigureOut">
              <a:rPr lang="en-US" smtClean="0"/>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BA432-F8BE-4503-82BB-D3FD06FE8DEA}"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F4F8D3B2-E7A4-4A0F-9413-14A38363D44E}" type="datetimeFigureOut">
              <a:rPr lang="en-US" smtClean="0"/>
              <a:t>12/15/2014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83BA432-F8BE-4503-82BB-D3FD06FE8DE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FrogFit</a:t>
            </a:r>
            <a:endParaRPr lang="en-US" dirty="0"/>
          </a:p>
        </p:txBody>
      </p:sp>
      <p:sp>
        <p:nvSpPr>
          <p:cNvPr id="3" name="Subtitle 2"/>
          <p:cNvSpPr>
            <a:spLocks noGrp="1"/>
          </p:cNvSpPr>
          <p:nvPr>
            <p:ph type="subTitle" idx="1"/>
          </p:nvPr>
        </p:nvSpPr>
        <p:spPr/>
        <p:txBody>
          <a:bodyPr/>
          <a:lstStyle/>
          <a:p>
            <a:r>
              <a:rPr lang="en-US" dirty="0" smtClean="0"/>
              <a:t>Winter 2014 Presentation</a:t>
            </a:r>
          </a:p>
          <a:p>
            <a:r>
              <a:rPr lang="en-US" dirty="0" smtClean="0"/>
              <a:t>Iteration 1</a:t>
            </a:r>
          </a:p>
        </p:txBody>
      </p:sp>
    </p:spTree>
    <p:extLst>
      <p:ext uri="{BB962C8B-B14F-4D97-AF65-F5344CB8AC3E}">
        <p14:creationId xmlns:p14="http://schemas.microsoft.com/office/powerpoint/2010/main" val="4155478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What’s Been Easy</a:t>
            </a:r>
            <a:endParaRPr lang="en-US" dirty="0"/>
          </a:p>
        </p:txBody>
      </p:sp>
      <p:sp>
        <p:nvSpPr>
          <p:cNvPr id="3" name="Content Placeholder 2"/>
          <p:cNvSpPr>
            <a:spLocks noGrp="1"/>
          </p:cNvSpPr>
          <p:nvPr>
            <p:ph idx="1"/>
          </p:nvPr>
        </p:nvSpPr>
        <p:spPr/>
        <p:txBody>
          <a:bodyPr/>
          <a:lstStyle/>
          <a:p>
            <a:r>
              <a:rPr lang="en-US" dirty="0" smtClean="0"/>
              <a:t>Communication and group dynamics.</a:t>
            </a:r>
          </a:p>
          <a:p>
            <a:r>
              <a:rPr lang="en-US" dirty="0" smtClean="0"/>
              <a:t>Client knowledge.</a:t>
            </a:r>
            <a:endParaRPr lang="en-US" dirty="0"/>
          </a:p>
        </p:txBody>
      </p:sp>
    </p:spTree>
    <p:extLst>
      <p:ext uri="{BB962C8B-B14F-4D97-AF65-F5344CB8AC3E}">
        <p14:creationId xmlns:p14="http://schemas.microsoft.com/office/powerpoint/2010/main" val="3100259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Hasn’t Been Easy</a:t>
            </a:r>
            <a:endParaRPr lang="en-US" dirty="0"/>
          </a:p>
        </p:txBody>
      </p:sp>
      <p:sp>
        <p:nvSpPr>
          <p:cNvPr id="3" name="Content Placeholder 2"/>
          <p:cNvSpPr>
            <a:spLocks noGrp="1"/>
          </p:cNvSpPr>
          <p:nvPr>
            <p:ph idx="1"/>
          </p:nvPr>
        </p:nvSpPr>
        <p:spPr/>
        <p:txBody>
          <a:bodyPr/>
          <a:lstStyle/>
          <a:p>
            <a:r>
              <a:rPr lang="en-US" dirty="0" smtClean="0"/>
              <a:t>We quickly learned that documentation takes much longer than you’ll ever anticipate.</a:t>
            </a:r>
          </a:p>
          <a:p>
            <a:r>
              <a:rPr lang="en-US" dirty="0" smtClean="0"/>
              <a:t>The learning curve has been pretty steep for all of us since we’re working with languages and software we haven’t used before.</a:t>
            </a:r>
          </a:p>
          <a:p>
            <a:r>
              <a:rPr lang="en-US" dirty="0" smtClean="0"/>
              <a:t>The refinement of the algorithm took longer than expected. Although the idea was simple to begin with it quickly turned into much more work than we initially thought.</a:t>
            </a:r>
            <a:endParaRPr lang="en-US" dirty="0"/>
          </a:p>
        </p:txBody>
      </p:sp>
    </p:spTree>
    <p:extLst>
      <p:ext uri="{BB962C8B-B14F-4D97-AF65-F5344CB8AC3E}">
        <p14:creationId xmlns:p14="http://schemas.microsoft.com/office/powerpoint/2010/main" val="3763870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Iteration 2</a:t>
            </a:r>
            <a:endParaRPr lang="en-US" dirty="0"/>
          </a:p>
        </p:txBody>
      </p:sp>
      <p:sp>
        <p:nvSpPr>
          <p:cNvPr id="3" name="Content Placeholder 2"/>
          <p:cNvSpPr>
            <a:spLocks noGrp="1"/>
          </p:cNvSpPr>
          <p:nvPr>
            <p:ph idx="1"/>
          </p:nvPr>
        </p:nvSpPr>
        <p:spPr>
          <a:xfrm>
            <a:off x="990600" y="1295400"/>
            <a:ext cx="7125112" cy="2209800"/>
          </a:xfrm>
        </p:spPr>
        <p:txBody>
          <a:bodyPr/>
          <a:lstStyle/>
          <a:p>
            <a:pPr marL="0" indent="0">
              <a:buNone/>
            </a:pPr>
            <a:r>
              <a:rPr lang="en-US" dirty="0" smtClean="0"/>
              <a:t>Iteration 2 will feature but is not limited to:</a:t>
            </a:r>
          </a:p>
          <a:p>
            <a:pPr marL="0" indent="0">
              <a:buNone/>
            </a:pPr>
            <a:r>
              <a:rPr lang="en-US" dirty="0" smtClean="0"/>
              <a:t>The “ability to navigate the mobile app and website with limited data passing. Database server completely populated and API more than half completed.”</a:t>
            </a:r>
            <a:endParaRPr lang="en-US" dirty="0"/>
          </a:p>
        </p:txBody>
      </p:sp>
      <p:pic>
        <p:nvPicPr>
          <p:cNvPr id="4098" name="Picture 2" descr="http://checkone2ent.com/mainsite/wp-content/uploads/2014/07/v2-6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505200"/>
            <a:ext cx="5715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321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Miscellaneous</a:t>
            </a:r>
            <a:endParaRPr lang="en-US" dirty="0"/>
          </a:p>
        </p:txBody>
      </p:sp>
      <p:sp>
        <p:nvSpPr>
          <p:cNvPr id="3" name="Content Placeholder 2"/>
          <p:cNvSpPr>
            <a:spLocks noGrp="1"/>
          </p:cNvSpPr>
          <p:nvPr>
            <p:ph idx="1"/>
          </p:nvPr>
        </p:nvSpPr>
        <p:spPr/>
        <p:txBody>
          <a:bodyPr/>
          <a:lstStyle/>
          <a:p>
            <a:r>
              <a:rPr lang="en-US" dirty="0" smtClean="0"/>
              <a:t>Functional Requirements</a:t>
            </a:r>
          </a:p>
          <a:p>
            <a:r>
              <a:rPr lang="en-US" dirty="0" smtClean="0"/>
              <a:t>Non-Functional Requirements</a:t>
            </a:r>
          </a:p>
          <a:p>
            <a:r>
              <a:rPr lang="en-US" dirty="0" smtClean="0"/>
              <a:t>Future Schedule</a:t>
            </a:r>
          </a:p>
          <a:p>
            <a:r>
              <a:rPr lang="en-US" dirty="0" smtClean="0"/>
              <a:t>Resources Used</a:t>
            </a:r>
            <a:endParaRPr lang="en-US" dirty="0"/>
          </a:p>
        </p:txBody>
      </p:sp>
    </p:spTree>
    <p:extLst>
      <p:ext uri="{BB962C8B-B14F-4D97-AF65-F5344CB8AC3E}">
        <p14:creationId xmlns:p14="http://schemas.microsoft.com/office/powerpoint/2010/main" val="3373513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912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FrogFit Team</a:t>
            </a:r>
            <a:endParaRPr lang="en-US" dirty="0"/>
          </a:p>
        </p:txBody>
      </p:sp>
      <p:sp>
        <p:nvSpPr>
          <p:cNvPr id="3" name="Content Placeholder 2"/>
          <p:cNvSpPr>
            <a:spLocks noGrp="1"/>
          </p:cNvSpPr>
          <p:nvPr>
            <p:ph idx="1"/>
          </p:nvPr>
        </p:nvSpPr>
        <p:spPr/>
        <p:txBody>
          <a:bodyPr/>
          <a:lstStyle/>
          <a:p>
            <a:r>
              <a:rPr lang="en-US" dirty="0" smtClean="0"/>
              <a:t>Geoff Adams</a:t>
            </a:r>
          </a:p>
          <a:p>
            <a:pPr lvl="1"/>
            <a:r>
              <a:rPr lang="en-US" dirty="0" smtClean="0"/>
              <a:t>Senior, CS Major</a:t>
            </a:r>
          </a:p>
          <a:p>
            <a:pPr lvl="1"/>
            <a:r>
              <a:rPr lang="en-US" dirty="0" smtClean="0"/>
              <a:t>Android Developer, DBA, Tech Lead</a:t>
            </a:r>
          </a:p>
          <a:p>
            <a:r>
              <a:rPr lang="en-US" dirty="0" smtClean="0"/>
              <a:t>Bryan </a:t>
            </a:r>
            <a:r>
              <a:rPr lang="en-US" dirty="0" err="1" smtClean="0"/>
              <a:t>Kribbs</a:t>
            </a:r>
            <a:endParaRPr lang="en-US" dirty="0" smtClean="0"/>
          </a:p>
          <a:p>
            <a:pPr lvl="1"/>
            <a:r>
              <a:rPr lang="en-US" dirty="0" smtClean="0"/>
              <a:t>Senior, CITE Major</a:t>
            </a:r>
          </a:p>
          <a:p>
            <a:pPr lvl="1"/>
            <a:r>
              <a:rPr lang="en-US" dirty="0" smtClean="0"/>
              <a:t>Admin Site Architect, Document Lead, Testing Lead</a:t>
            </a:r>
          </a:p>
          <a:p>
            <a:r>
              <a:rPr lang="en-US" dirty="0" smtClean="0"/>
              <a:t>Matt Ratliff</a:t>
            </a:r>
          </a:p>
          <a:p>
            <a:pPr lvl="1"/>
            <a:r>
              <a:rPr lang="en-US" dirty="0" smtClean="0"/>
              <a:t>Senior, CS Major</a:t>
            </a:r>
          </a:p>
          <a:p>
            <a:pPr lvl="1"/>
            <a:r>
              <a:rPr lang="en-US" dirty="0" smtClean="0"/>
              <a:t>Android Developer, Internal Site Architect, Project Lead</a:t>
            </a:r>
            <a:endParaRPr lang="en-US" dirty="0"/>
          </a:p>
        </p:txBody>
      </p:sp>
    </p:spTree>
    <p:extLst>
      <p:ext uri="{BB962C8B-B14F-4D97-AF65-F5344CB8AC3E}">
        <p14:creationId xmlns:p14="http://schemas.microsoft.com/office/powerpoint/2010/main" val="190474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What is </a:t>
            </a:r>
            <a:r>
              <a:rPr lang="en-US" dirty="0" err="1" smtClean="0"/>
              <a:t>Crossfit</a:t>
            </a:r>
            <a:r>
              <a:rPr lang="en-US" dirty="0" smtClean="0"/>
              <a:t>?</a:t>
            </a:r>
          </a:p>
          <a:p>
            <a:r>
              <a:rPr lang="en-US" dirty="0" smtClean="0"/>
              <a:t>What is FrogFit?</a:t>
            </a:r>
          </a:p>
          <a:p>
            <a:r>
              <a:rPr lang="en-US" dirty="0" smtClean="0"/>
              <a:t>What makes FrogFit unique?</a:t>
            </a:r>
          </a:p>
          <a:p>
            <a:r>
              <a:rPr lang="en-US" dirty="0" smtClean="0"/>
              <a:t>Platforms</a:t>
            </a:r>
          </a:p>
          <a:p>
            <a:r>
              <a:rPr lang="en-US" dirty="0" smtClean="0"/>
              <a:t>Current state</a:t>
            </a:r>
          </a:p>
          <a:p>
            <a:r>
              <a:rPr lang="en-US" dirty="0" smtClean="0"/>
              <a:t>What’s been easy</a:t>
            </a:r>
          </a:p>
          <a:p>
            <a:r>
              <a:rPr lang="en-US" dirty="0" smtClean="0"/>
              <a:t>What hasn’t been easy</a:t>
            </a:r>
          </a:p>
          <a:p>
            <a:r>
              <a:rPr lang="en-US" dirty="0"/>
              <a:t>Iteration 2</a:t>
            </a:r>
          </a:p>
          <a:p>
            <a:r>
              <a:rPr lang="en-US" dirty="0" smtClean="0"/>
              <a:t>Miscellaneous</a:t>
            </a:r>
          </a:p>
          <a:p>
            <a:endParaRPr lang="en-US" dirty="0"/>
          </a:p>
        </p:txBody>
      </p:sp>
    </p:spTree>
    <p:extLst>
      <p:ext uri="{BB962C8B-B14F-4D97-AF65-F5344CB8AC3E}">
        <p14:creationId xmlns:p14="http://schemas.microsoft.com/office/powerpoint/2010/main" val="330441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t>
            </a:r>
            <a:r>
              <a:rPr lang="en-US" dirty="0" err="1" smtClean="0"/>
              <a:t>Crossfit</a:t>
            </a:r>
            <a:endParaRPr lang="en-US" dirty="0"/>
          </a:p>
        </p:txBody>
      </p:sp>
      <p:sp>
        <p:nvSpPr>
          <p:cNvPr id="3" name="Content Placeholder 2"/>
          <p:cNvSpPr>
            <a:spLocks noGrp="1"/>
          </p:cNvSpPr>
          <p:nvPr>
            <p:ph idx="1"/>
          </p:nvPr>
        </p:nvSpPr>
        <p:spPr>
          <a:xfrm>
            <a:off x="990600" y="609600"/>
            <a:ext cx="6553200" cy="3962400"/>
          </a:xfrm>
        </p:spPr>
        <p:txBody>
          <a:bodyPr>
            <a:normAutofit/>
          </a:bodyPr>
          <a:lstStyle/>
          <a:p>
            <a:pPr marL="0" indent="0">
              <a:buNone/>
            </a:pPr>
            <a:r>
              <a:rPr lang="en-US" dirty="0"/>
              <a:t>“</a:t>
            </a:r>
            <a:r>
              <a:rPr lang="en-US" dirty="0" err="1" smtClean="0"/>
              <a:t>Crossfit</a:t>
            </a:r>
            <a:r>
              <a:rPr lang="en-US" dirty="0" smtClean="0"/>
              <a:t> </a:t>
            </a:r>
            <a:r>
              <a:rPr lang="en-US" dirty="0"/>
              <a:t>is the principal strength and conditioning program for many police academies and tactical operations teams, military special operations units, champion martial artists, and hundreds of other elite and professional athletes worldwide</a:t>
            </a:r>
            <a:r>
              <a:rPr lang="en-US" dirty="0" smtClean="0"/>
              <a:t>.”  -The Main Site</a:t>
            </a:r>
            <a:endParaRPr lang="en-US" dirty="0"/>
          </a:p>
        </p:txBody>
      </p:sp>
      <p:pic>
        <p:nvPicPr>
          <p:cNvPr id="1026" name="Picture 2" descr="http://crossfit-ohana.com/siteB/wp-content/uploads/2012/07/crossfit-games-2012-stack-629x4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5362" y="3416642"/>
            <a:ext cx="4631514" cy="311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693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FrogFit?</a:t>
            </a:r>
            <a:endParaRPr lang="en-US" dirty="0"/>
          </a:p>
        </p:txBody>
      </p:sp>
      <p:sp>
        <p:nvSpPr>
          <p:cNvPr id="3" name="Content Placeholder 2"/>
          <p:cNvSpPr>
            <a:spLocks noGrp="1"/>
          </p:cNvSpPr>
          <p:nvPr>
            <p:ph idx="1"/>
          </p:nvPr>
        </p:nvSpPr>
        <p:spPr>
          <a:xfrm>
            <a:off x="990600" y="1447800"/>
            <a:ext cx="3410157" cy="4051437"/>
          </a:xfrm>
        </p:spPr>
        <p:txBody>
          <a:bodyPr/>
          <a:lstStyle/>
          <a:p>
            <a:pPr marL="0" indent="0">
              <a:buNone/>
            </a:pPr>
            <a:r>
              <a:rPr lang="en-US" dirty="0" smtClean="0"/>
              <a:t>“FrogFit is designed for </a:t>
            </a:r>
            <a:r>
              <a:rPr lang="en-US" dirty="0" err="1" smtClean="0"/>
              <a:t>Crossfit</a:t>
            </a:r>
            <a:r>
              <a:rPr lang="en-US" dirty="0" smtClean="0"/>
              <a:t> athletes to track and monitor their individual progress over a given period of time in order to identify their own strengths and weaknesses. The FrogFit system will allow coaches to designate WODs in order to improve their gym’s overall fitness.”  </a:t>
            </a:r>
          </a:p>
          <a:p>
            <a:pPr marL="0" indent="0">
              <a:buNone/>
            </a:pPr>
            <a:r>
              <a:rPr lang="en-US" dirty="0" smtClean="0"/>
              <a:t>-FrogFit</a:t>
            </a:r>
            <a:endParaRPr lang="en-US" dirty="0"/>
          </a:p>
        </p:txBody>
      </p:sp>
      <p:pic>
        <p:nvPicPr>
          <p:cNvPr id="2050" name="Picture 2" descr="http://brazos.cs.tcu.edu/1415cf/img/frog_fit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623828"/>
            <a:ext cx="3838575" cy="4321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7370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Makes FrogFit Unique?</a:t>
            </a:r>
            <a:endParaRPr lang="en-US" dirty="0"/>
          </a:p>
        </p:txBody>
      </p:sp>
      <p:sp>
        <p:nvSpPr>
          <p:cNvPr id="3" name="Content Placeholder 2"/>
          <p:cNvSpPr>
            <a:spLocks noGrp="1"/>
          </p:cNvSpPr>
          <p:nvPr>
            <p:ph idx="1"/>
          </p:nvPr>
        </p:nvSpPr>
        <p:spPr>
          <a:xfrm>
            <a:off x="1009443" y="1524000"/>
            <a:ext cx="3867357" cy="4800600"/>
          </a:xfrm>
        </p:spPr>
        <p:txBody>
          <a:bodyPr>
            <a:normAutofit/>
          </a:bodyPr>
          <a:lstStyle/>
          <a:p>
            <a:pPr marL="0" indent="0">
              <a:buNone/>
            </a:pPr>
            <a:r>
              <a:rPr lang="en-US" dirty="0" smtClean="0"/>
              <a:t>FrogFit utilizes an innovative scoring system that holds athletes accountable for their own fitness. By providing the athlete with a confidence score in addition to an overall </a:t>
            </a:r>
            <a:r>
              <a:rPr lang="en-US" dirty="0" err="1" smtClean="0"/>
              <a:t>FitScore</a:t>
            </a:r>
            <a:r>
              <a:rPr lang="en-US" dirty="0" smtClean="0"/>
              <a:t>, FrogFit users are presented with a gauge of their fitness far more reliable than any other solutions readily available. Where other systems may provide some gauge of fitness through rigid testing, FrogFit conforms to the users’ everyday activities in </a:t>
            </a:r>
            <a:r>
              <a:rPr lang="en-US" dirty="0" err="1" smtClean="0"/>
              <a:t>Crossfit</a:t>
            </a:r>
            <a:r>
              <a:rPr lang="en-US" dirty="0" smtClean="0"/>
              <a:t>.</a:t>
            </a:r>
            <a:endParaRPr lang="en-US" dirty="0"/>
          </a:p>
        </p:txBody>
      </p:sp>
      <p:pic>
        <p:nvPicPr>
          <p:cNvPr id="5122" name="Picture 2" descr="C:\Users\geoffadams\AppData\Local\Microsoft\Windows\Temporary Internet Files\Content.IE5\MUEV9ZHS\RadarChartDem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215978"/>
            <a:ext cx="3151206"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286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Platforms</a:t>
            </a:r>
            <a:endParaRPr lang="en-US" dirty="0"/>
          </a:p>
        </p:txBody>
      </p:sp>
      <p:pic>
        <p:nvPicPr>
          <p:cNvPr id="3076" name="Picture 4" descr="http://3.bp.blogspot.com/-Yhvwk7sWsVQ/UPOH5U1F3JI/AAAAAAAAAlk/QY_AqSifazE/s1600/Internet+Explorer+8.0+X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8804" y="2281881"/>
            <a:ext cx="1676399" cy="16764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sheshtawy.files.wordpress.com/2010/05/extra-firefox.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4318" y="1676400"/>
            <a:ext cx="1443681" cy="1443681"/>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http://thgtr.com/wp-content/uploads/2009/09/google-chrome-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8713" y="3352800"/>
            <a:ext cx="1466333" cy="14663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84137" y="5821403"/>
            <a:ext cx="7366055" cy="369332"/>
          </a:xfrm>
          <a:prstGeom prst="rect">
            <a:avLst/>
          </a:prstGeom>
          <a:noFill/>
        </p:spPr>
        <p:txBody>
          <a:bodyPr wrap="none" rtlCol="0">
            <a:spAutoFit/>
          </a:bodyPr>
          <a:lstStyle/>
          <a:p>
            <a:r>
              <a:rPr lang="en-US" dirty="0" smtClean="0"/>
              <a:t>Android API v4 (Jellybean) and above		Web browsers</a:t>
            </a:r>
          </a:p>
        </p:txBody>
      </p:sp>
      <p:pic>
        <p:nvPicPr>
          <p:cNvPr id="3087" name="Picture 15" descr="C:\Users\geoffadams\AppData\Local\Microsoft\Windows\Temporary Internet Files\Content.IE5\YASV7K9V\nav ba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4137" y="1676400"/>
            <a:ext cx="2149680" cy="4038600"/>
          </a:xfrm>
          <a:prstGeom prst="rect">
            <a:avLst/>
          </a:prstGeom>
          <a:noFill/>
          <a:extLst>
            <a:ext uri="{909E8E84-426E-40DD-AFC4-6F175D3DCCD1}">
              <a14:hiddenFill xmlns:a14="http://schemas.microsoft.com/office/drawing/2010/main">
                <a:solidFill>
                  <a:srgbClr val="FFFFFF"/>
                </a:solidFill>
              </a14:hiddenFill>
            </a:ext>
          </a:extLst>
        </p:spPr>
      </p:pic>
      <p:pic>
        <p:nvPicPr>
          <p:cNvPr id="3089" name="Picture 17" descr="http://mediaserver.pulse2.com/uploads/2013/10/android-strong.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3610763"/>
            <a:ext cx="1909118" cy="2087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37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System Architecture</a:t>
            </a:r>
            <a:endParaRPr lang="en-US" dirty="0"/>
          </a:p>
        </p:txBody>
      </p:sp>
      <p:pic>
        <p:nvPicPr>
          <p:cNvPr id="6146" name="Picture 2" descr="C:\Users\geoffadams\AppData\Local\Microsoft\Windows\Temporary Internet Files\Content.IE5\RNPN70D2\System Architec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51583"/>
            <a:ext cx="6248400" cy="4645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765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State</a:t>
            </a:r>
            <a:endParaRPr lang="en-US" dirty="0"/>
          </a:p>
        </p:txBody>
      </p:sp>
      <p:sp>
        <p:nvSpPr>
          <p:cNvPr id="3" name="Content Placeholder 2"/>
          <p:cNvSpPr>
            <a:spLocks noGrp="1"/>
          </p:cNvSpPr>
          <p:nvPr>
            <p:ph idx="1"/>
          </p:nvPr>
        </p:nvSpPr>
        <p:spPr/>
        <p:txBody>
          <a:bodyPr/>
          <a:lstStyle/>
          <a:p>
            <a:r>
              <a:rPr lang="en-US" dirty="0" err="1" smtClean="0"/>
              <a:t>FitScore</a:t>
            </a:r>
            <a:r>
              <a:rPr lang="en-US" dirty="0" smtClean="0"/>
              <a:t> algorithm developed</a:t>
            </a:r>
          </a:p>
          <a:p>
            <a:r>
              <a:rPr lang="en-US" dirty="0" smtClean="0"/>
              <a:t>First versions of documentation submitted and revised</a:t>
            </a:r>
          </a:p>
          <a:p>
            <a:r>
              <a:rPr lang="en-US" dirty="0" smtClean="0"/>
              <a:t>Basic application functionality</a:t>
            </a:r>
          </a:p>
          <a:p>
            <a:r>
              <a:rPr lang="en-US" dirty="0" smtClean="0"/>
              <a:t>Basic web functionality</a:t>
            </a:r>
          </a:p>
          <a:p>
            <a:r>
              <a:rPr lang="en-US" dirty="0" smtClean="0"/>
              <a:t>Basic API functionality</a:t>
            </a:r>
          </a:p>
          <a:p>
            <a:r>
              <a:rPr lang="en-US" dirty="0" smtClean="0"/>
              <a:t>Database created and sparsely populated</a:t>
            </a:r>
          </a:p>
          <a:p>
            <a:r>
              <a:rPr lang="en-US" dirty="0" smtClean="0"/>
              <a:t>Basic device interaction</a:t>
            </a:r>
          </a:p>
          <a:p>
            <a:endParaRPr lang="en-US" dirty="0"/>
          </a:p>
        </p:txBody>
      </p:sp>
    </p:spTree>
    <p:extLst>
      <p:ext uri="{BB962C8B-B14F-4D97-AF65-F5344CB8AC3E}">
        <p14:creationId xmlns:p14="http://schemas.microsoft.com/office/powerpoint/2010/main" val="913624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TM02455519[[fn=Winter]]</Template>
  <TotalTime>170</TotalTime>
  <Words>424</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Winter</vt:lpstr>
      <vt:lpstr>FrogFit</vt:lpstr>
      <vt:lpstr>FrogFit Team</vt:lpstr>
      <vt:lpstr>Overview</vt:lpstr>
      <vt:lpstr>What is Crossfit</vt:lpstr>
      <vt:lpstr>What is FrogFit?</vt:lpstr>
      <vt:lpstr>What Makes FrogFit Unique?</vt:lpstr>
      <vt:lpstr>Platforms</vt:lpstr>
      <vt:lpstr>System Architecture</vt:lpstr>
      <vt:lpstr>Current State</vt:lpstr>
      <vt:lpstr>What’s Been Easy</vt:lpstr>
      <vt:lpstr>What Hasn’t Been Easy</vt:lpstr>
      <vt:lpstr>Iteration 2</vt:lpstr>
      <vt:lpstr>Miscellaneous</vt:lpstr>
      <vt:lpstr>Questions</vt:lpstr>
    </vt:vector>
  </TitlesOfParts>
  <Company>Texas Christian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FrogFit</dc:title>
  <dc:creator>tr_admin</dc:creator>
  <cp:lastModifiedBy>tr_admin</cp:lastModifiedBy>
  <cp:revision>14</cp:revision>
  <dcterms:created xsi:type="dcterms:W3CDTF">2014-12-15T21:59:28Z</dcterms:created>
  <dcterms:modified xsi:type="dcterms:W3CDTF">2014-12-16T00:50:09Z</dcterms:modified>
</cp:coreProperties>
</file>